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35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11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70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4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18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59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4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6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CA2C-928F-433F-8368-D2B8EFE913C7}" type="datetimeFigureOut">
              <a:rPr kumimoji="1" lang="ja-JP" altLang="en-US" smtClean="0"/>
              <a:t>2021/3/3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F8EE-5F44-4E85-B210-096639A25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8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&#12503;&#12525;&#12472;&#12455;&#12463;&#12488;&#12398;&#20316;&#25104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7063" y="2010637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プロジェクト制作</a:t>
            </a:r>
            <a:r>
              <a:rPr lang="ja-JP" altLang="en-US" dirty="0"/>
              <a:t>中</a:t>
            </a:r>
            <a:r>
              <a:rPr lang="ja-JP" altLang="en-US" dirty="0" smtClean="0"/>
              <a:t>のセーブ方法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9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プロジェクト制作中のセーブ</a:t>
            </a:r>
            <a:r>
              <a:rPr lang="ja-JP" altLang="en-US" dirty="0" smtClean="0"/>
              <a:t>方法①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セーブ方法は先に述べた</a:t>
            </a:r>
            <a:r>
              <a:rPr kumimoji="1" lang="ja-JP" altLang="en-US" sz="3200" dirty="0" smtClean="0">
                <a:hlinkClick r:id="rId2" action="ppaction://hlinkfile"/>
              </a:rPr>
              <a:t>プロジェクト作成方法</a:t>
            </a:r>
            <a:r>
              <a:rPr kumimoji="1" lang="ja-JP" altLang="en-US" sz="3200" dirty="0" smtClean="0"/>
              <a:t>と同じで作業した物をインデックスに追加し、コミットするとセーブされます。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kumimoji="1" lang="ja-JP" altLang="en-US" sz="3200" dirty="0" smtClean="0"/>
              <a:t>又、プッシュすると共有プロジェクトにセーブされます。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ここで</a:t>
            </a:r>
            <a:r>
              <a:rPr lang="ja-JP" altLang="en-US" sz="3200" dirty="0" smtClean="0"/>
              <a:t>は</a:t>
            </a:r>
            <a:r>
              <a:rPr lang="en-US" altLang="ja-JP" sz="3200" dirty="0" smtClean="0"/>
              <a:t>Sourcetree</a:t>
            </a:r>
            <a:r>
              <a:rPr lang="ja-JP" altLang="en-US" sz="3200" dirty="0" smtClean="0"/>
              <a:t>と</a:t>
            </a:r>
            <a:r>
              <a:rPr lang="en-US" altLang="ja-JP" sz="3200" dirty="0" smtClean="0"/>
              <a:t>Github</a:t>
            </a:r>
            <a:r>
              <a:rPr lang="ja-JP" altLang="en-US" sz="3200" dirty="0" smtClean="0"/>
              <a:t>のマージについて記述します。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03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プロジェクト制</a:t>
            </a:r>
            <a:r>
              <a:rPr lang="ja-JP" altLang="ja-JP" dirty="0" smtClean="0"/>
              <a:t>作中の</a:t>
            </a:r>
            <a:r>
              <a:rPr lang="ja-JP" altLang="ja-JP" dirty="0"/>
              <a:t>セーブ</a:t>
            </a:r>
            <a:r>
              <a:rPr lang="ja-JP" altLang="ja-JP" dirty="0" smtClean="0"/>
              <a:t>方法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Sourcetree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マージ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自分の独断でマージする。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すぐ実行できる。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変更の取り消しを行うことが</a:t>
            </a:r>
            <a:r>
              <a:rPr lang="ja-JP" altLang="en-US" dirty="0" smtClean="0"/>
              <a:t>出来る。</a:t>
            </a:r>
            <a:endParaRPr kumimoji="1" lang="en-US" altLang="ja-JP" dirty="0" smtClean="0"/>
          </a:p>
          <a:p>
            <a:r>
              <a:rPr lang="en-US" altLang="ja-JP" dirty="0"/>
              <a:t>Github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マージ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誰かの許諾で</a:t>
            </a:r>
            <a:r>
              <a:rPr lang="ja-JP" altLang="en-US" dirty="0" smtClean="0"/>
              <a:t>マージすることが出来る。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プルリクエストを申請し、それに誰かが答えることでマージが成立する。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自分以外の確認があるためミスを減らしやすい。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128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プロジェクト制作中のセーブ</a:t>
            </a:r>
            <a:r>
              <a:rPr lang="ja-JP" altLang="en-US" dirty="0" smtClean="0"/>
              <a:t>方法③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Sourcetree</a:t>
            </a:r>
            <a:r>
              <a:rPr kumimoji="1" lang="ja-JP" altLang="en-US" dirty="0" smtClean="0"/>
              <a:t>のマージの仕方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マージをクリックし、確認。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特</a:t>
            </a:r>
            <a:r>
              <a:rPr kumimoji="1" lang="ja-JP" altLang="en-US" dirty="0" smtClean="0"/>
              <a:t>に問題無ければ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おす。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これで、マージは完了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します。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6" t="16602" r="2470" b="18951"/>
          <a:stretch/>
        </p:blipFill>
        <p:spPr>
          <a:xfrm>
            <a:off x="4807131" y="2860766"/>
            <a:ext cx="6962504" cy="36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0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" b="19001"/>
          <a:stretch/>
        </p:blipFill>
        <p:spPr>
          <a:xfrm>
            <a:off x="2749187" y="3227711"/>
            <a:ext cx="6693625" cy="30517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プロジェクト制作中のセーブ</a:t>
            </a:r>
            <a:r>
              <a:rPr lang="ja-JP" altLang="ja-JP" dirty="0" smtClean="0"/>
              <a:t>方法</a:t>
            </a:r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0329"/>
          </a:xfrm>
        </p:spPr>
        <p:txBody>
          <a:bodyPr/>
          <a:lstStyle/>
          <a:p>
            <a:r>
              <a:rPr kumimoji="1" lang="en-US" altLang="ja-JP" dirty="0" smtClean="0"/>
              <a:t>Github</a:t>
            </a:r>
            <a:r>
              <a:rPr lang="ja-JP" altLang="en-US" dirty="0" smtClean="0"/>
              <a:t>のマージ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上の項目の</a:t>
            </a:r>
            <a:r>
              <a:rPr kumimoji="1" lang="en-US" altLang="ja-JP" dirty="0" smtClean="0"/>
              <a:t>Pull requests</a:t>
            </a:r>
            <a:r>
              <a:rPr lang="ja-JP" altLang="en-US" dirty="0" smtClean="0"/>
              <a:t>を選択し、</a:t>
            </a:r>
            <a:r>
              <a:rPr lang="en-US" altLang="ja-JP" dirty="0" smtClean="0"/>
              <a:t>Compare &amp; pull request</a:t>
            </a:r>
            <a:r>
              <a:rPr lang="ja-JP" altLang="en-US" dirty="0" smtClean="0"/>
              <a:t>をクリック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10" y="4674195"/>
            <a:ext cx="940733" cy="5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プロジェクト制作中のセーブ</a:t>
            </a:r>
            <a:r>
              <a:rPr lang="ja-JP" altLang="ja-JP" dirty="0" smtClean="0"/>
              <a:t>方法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見出しと内容を記入し、</a:t>
            </a:r>
            <a:r>
              <a:rPr lang="en-US" altLang="ja-JP" dirty="0" smtClean="0"/>
              <a:t>Create</a:t>
            </a:r>
            <a:r>
              <a:rPr lang="ja-JP" altLang="en-US" dirty="0"/>
              <a:t> </a:t>
            </a:r>
            <a:r>
              <a:rPr lang="en-US" altLang="ja-JP" dirty="0" smtClean="0"/>
              <a:t>pull request</a:t>
            </a:r>
            <a:r>
              <a:rPr lang="ja-JP" altLang="en-US" dirty="0" smtClean="0"/>
              <a:t>をクリック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r="17662" b="13176"/>
          <a:stretch/>
        </p:blipFill>
        <p:spPr>
          <a:xfrm>
            <a:off x="2508068" y="2405665"/>
            <a:ext cx="6100355" cy="44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プロジェクト制作中のセーブ</a:t>
            </a:r>
            <a:r>
              <a:rPr lang="ja-JP" altLang="ja-JP" dirty="0" smtClean="0"/>
              <a:t>方法</a:t>
            </a:r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少し待つと</a:t>
            </a:r>
            <a:r>
              <a:rPr kumimoji="1" lang="en-US" altLang="ja-JP" dirty="0" smtClean="0"/>
              <a:t>Merge pull request</a:t>
            </a:r>
            <a:r>
              <a:rPr kumimoji="1" lang="ja-JP" altLang="en-US" dirty="0" smtClean="0"/>
              <a:t>が出来るよう</a:t>
            </a:r>
            <a:r>
              <a:rPr lang="ja-JP" altLang="en-US" dirty="0" smtClean="0"/>
              <a:t>になるのでクリックしましょう。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15531" b="12670"/>
          <a:stretch/>
        </p:blipFill>
        <p:spPr>
          <a:xfrm>
            <a:off x="3911600" y="2307594"/>
            <a:ext cx="6438900" cy="42583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14547" y="4984619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プロジェクト制作中のセーブ</a:t>
            </a:r>
            <a:r>
              <a:rPr lang="ja-JP" altLang="ja-JP" dirty="0" smtClean="0"/>
              <a:t>方法</a:t>
            </a:r>
            <a:r>
              <a:rPr lang="ja-JP" altLang="en-US" dirty="0" smtClean="0"/>
              <a:t>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その後誰かに確認してもらい</a:t>
            </a:r>
            <a:r>
              <a:rPr kumimoji="1" lang="en-US" altLang="ja-JP" dirty="0" smtClean="0"/>
              <a:t>Confirm merge</a:t>
            </a:r>
            <a:r>
              <a:rPr kumimoji="1" lang="ja-JP" altLang="en-US" dirty="0" smtClean="0"/>
              <a:t>をクリックしてもらいましょう。（一応自分で押すことも可能）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14773" b="11292"/>
          <a:stretch/>
        </p:blipFill>
        <p:spPr>
          <a:xfrm>
            <a:off x="4121150" y="2677869"/>
            <a:ext cx="5632450" cy="40086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6097" y="5029069"/>
            <a:ext cx="1191106" cy="6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8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プロジェクト制</a:t>
            </a:r>
            <a:r>
              <a:rPr lang="ja-JP" altLang="ja-JP" dirty="0"/>
              <a:t>作中のセーブ</a:t>
            </a:r>
            <a:r>
              <a:rPr lang="ja-JP" altLang="ja-JP" dirty="0" smtClean="0"/>
              <a:t>方法</a:t>
            </a:r>
            <a:r>
              <a:rPr lang="ja-JP" altLang="en-US" dirty="0" smtClean="0"/>
              <a:t>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誰かに</a:t>
            </a:r>
            <a:r>
              <a:rPr lang="en-US" altLang="ja-JP" dirty="0" smtClean="0"/>
              <a:t>Confirm merge</a:t>
            </a:r>
            <a:r>
              <a:rPr lang="ja-JP" altLang="en-US" dirty="0"/>
              <a:t>して</a:t>
            </a:r>
            <a:r>
              <a:rPr lang="ja-JP" altLang="en-US" dirty="0" smtClean="0"/>
              <a:t>もらえたら、最終確認で自分で見てみましょう。下図のようになっていれば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です。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r="16288" b="11434"/>
          <a:stretch/>
        </p:blipFill>
        <p:spPr>
          <a:xfrm>
            <a:off x="3820008" y="2859991"/>
            <a:ext cx="5362092" cy="37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5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292</Words>
  <Application>Microsoft Office PowerPoint</Application>
  <PresentationFormat>ワイド画面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プロジェクト制作中のセーブ方法</vt:lpstr>
      <vt:lpstr>プロジェクト制作中のセーブ方法①</vt:lpstr>
      <vt:lpstr>プロジェクト制作中のセーブ方法②</vt:lpstr>
      <vt:lpstr>プロジェクト制作中のセーブ方法③</vt:lpstr>
      <vt:lpstr>プロジェクト制作中のセーブ方法④</vt:lpstr>
      <vt:lpstr>プロジェクト制作中のセーブ方法⑤</vt:lpstr>
      <vt:lpstr>プロジェクト制作中のセーブ方法⑥</vt:lpstr>
      <vt:lpstr>プロジェクト制作中のセーブ方法⑦</vt:lpstr>
      <vt:lpstr>プロジェクト制作中のセーブ方法⑧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プロジェクト制作中のセーブ方法</dc:title>
  <dc:creator>ohs80095</dc:creator>
  <cp:lastModifiedBy>ohs80095</cp:lastModifiedBy>
  <cp:revision>7</cp:revision>
  <dcterms:created xsi:type="dcterms:W3CDTF">2021-02-26T11:24:41Z</dcterms:created>
  <dcterms:modified xsi:type="dcterms:W3CDTF">2021-03-02T20:04:05Z</dcterms:modified>
</cp:coreProperties>
</file>