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50587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117813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111441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203368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238361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279724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181009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101104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346684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248174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B77228E-8561-4638-87ED-34E3E138134B}" type="datetimeFigureOut">
              <a:rPr kumimoji="1" lang="ja-JP" altLang="en-US" smtClean="0"/>
              <a:t>2021/3/3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6366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7228E-8561-4638-87ED-34E3E138134B}" type="datetimeFigureOut">
              <a:rPr kumimoji="1" lang="ja-JP" altLang="en-US" smtClean="0"/>
              <a:t>2021/3/3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2873F-D804-4DF6-A4A1-8EB20FD67371}" type="slidenum">
              <a:rPr kumimoji="1" lang="ja-JP" altLang="en-US" smtClean="0"/>
              <a:t>‹#›</a:t>
            </a:fld>
            <a:endParaRPr kumimoji="1" lang="ja-JP" altLang="en-US"/>
          </a:p>
        </p:txBody>
      </p:sp>
    </p:spTree>
    <p:extLst>
      <p:ext uri="{BB962C8B-B14F-4D97-AF65-F5344CB8AC3E}">
        <p14:creationId xmlns:p14="http://schemas.microsoft.com/office/powerpoint/2010/main" val="263228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800" dirty="0" smtClean="0"/>
              <a:t>起こりうる問題点と解決法の例</a:t>
            </a:r>
            <a:endParaRPr lang="en-US" altLang="ja-JP" sz="4800" dirty="0" smtClean="0"/>
          </a:p>
        </p:txBody>
      </p:sp>
    </p:spTree>
    <p:extLst>
      <p:ext uri="{BB962C8B-B14F-4D97-AF65-F5344CB8AC3E}">
        <p14:creationId xmlns:p14="http://schemas.microsoft.com/office/powerpoint/2010/main" val="316302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82551"/>
            <a:ext cx="10515600" cy="1325563"/>
          </a:xfrm>
        </p:spPr>
        <p:txBody>
          <a:bodyPr/>
          <a:lstStyle/>
          <a:p>
            <a:r>
              <a:rPr lang="ja-JP" altLang="en-US" dirty="0"/>
              <a:t>起こりうる問題点と解決法の例</a:t>
            </a:r>
            <a:endParaRPr kumimoji="1" lang="ja-JP" altLang="en-US" dirty="0"/>
          </a:p>
        </p:txBody>
      </p:sp>
      <p:sp>
        <p:nvSpPr>
          <p:cNvPr id="3" name="コンテンツ プレースホルダー 2"/>
          <p:cNvSpPr>
            <a:spLocks noGrp="1"/>
          </p:cNvSpPr>
          <p:nvPr>
            <p:ph idx="1"/>
          </p:nvPr>
        </p:nvSpPr>
        <p:spPr>
          <a:xfrm>
            <a:off x="838200" y="1963334"/>
            <a:ext cx="10515600" cy="4351338"/>
          </a:xfrm>
        </p:spPr>
        <p:txBody>
          <a:bodyPr/>
          <a:lstStyle/>
          <a:p>
            <a:r>
              <a:rPr kumimoji="1" lang="ja-JP" altLang="en-US" b="1" dirty="0" smtClean="0"/>
              <a:t>ソースツリーで衝突（競合）してしまった場合</a:t>
            </a:r>
            <a:endParaRPr kumimoji="1" lang="en-US" altLang="ja-JP" b="1" dirty="0" smtClean="0"/>
          </a:p>
          <a:p>
            <a:pPr marL="0" indent="0">
              <a:buNone/>
            </a:pPr>
            <a:r>
              <a:rPr lang="ja-JP" altLang="en-US" dirty="0" smtClean="0"/>
              <a:t>競合部分で右クリックし、競合解決の中からより変更が大きいほうを優先しましょう。その際自分の変更点は消えて</a:t>
            </a:r>
            <a:r>
              <a:rPr lang="ja-JP" altLang="en-US" dirty="0" err="1" smtClean="0"/>
              <a:t>い</a:t>
            </a:r>
            <a:r>
              <a:rPr lang="ja-JP" altLang="en-US" dirty="0" smtClean="0"/>
              <a:t>しまうので</a:t>
            </a:r>
            <a:r>
              <a:rPr lang="en-US" altLang="ja-JP" dirty="0" smtClean="0"/>
              <a:t>Script</a:t>
            </a:r>
            <a:r>
              <a:rPr lang="ja-JP" altLang="en-US" dirty="0" smtClean="0"/>
              <a:t>内からプログラムをコピーしてメモ帳などに移しておくと良いです。</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0818" y="3634241"/>
            <a:ext cx="4681010" cy="3004231"/>
          </a:xfrm>
          <a:prstGeom prst="rect">
            <a:avLst/>
          </a:prstGeom>
          <a:ln>
            <a:solidFill>
              <a:schemeClr val="tx1"/>
            </a:solidFill>
          </a:ln>
        </p:spPr>
      </p:pic>
      <p:sp>
        <p:nvSpPr>
          <p:cNvPr id="6" name="テキスト ボックス 5"/>
          <p:cNvSpPr txBox="1"/>
          <p:nvPr/>
        </p:nvSpPr>
        <p:spPr>
          <a:xfrm>
            <a:off x="2029250" y="4490025"/>
            <a:ext cx="3021568" cy="646331"/>
          </a:xfrm>
          <a:prstGeom prst="rect">
            <a:avLst/>
          </a:prstGeom>
          <a:noFill/>
          <a:ln>
            <a:solidFill>
              <a:schemeClr val="tx1"/>
            </a:solidFill>
          </a:ln>
        </p:spPr>
        <p:txBody>
          <a:bodyPr wrap="square" rtlCol="0">
            <a:spAutoFit/>
          </a:bodyPr>
          <a:lstStyle/>
          <a:p>
            <a:r>
              <a:rPr kumimoji="1" lang="ja-JP" altLang="en-US" dirty="0" smtClean="0"/>
              <a:t>＜例＞相手の方が大きな変</a:t>
            </a:r>
            <a:r>
              <a:rPr lang="ja-JP" altLang="en-US" dirty="0"/>
              <a:t>　</a:t>
            </a:r>
            <a:r>
              <a:rPr lang="ja-JP" altLang="en-US" dirty="0" smtClean="0"/>
              <a:t>　</a:t>
            </a:r>
            <a:endParaRPr lang="en-US" altLang="ja-JP" dirty="0" smtClean="0"/>
          </a:p>
          <a:p>
            <a:r>
              <a:rPr kumimoji="1" lang="ja-JP" altLang="en-US" dirty="0"/>
              <a:t>　</a:t>
            </a:r>
            <a:r>
              <a:rPr kumimoji="1" lang="ja-JP" altLang="en-US" dirty="0" smtClean="0"/>
              <a:t>　　更点だった場合</a:t>
            </a:r>
            <a:endParaRPr kumimoji="1" lang="ja-JP" altLang="en-US" dirty="0"/>
          </a:p>
        </p:txBody>
      </p:sp>
    </p:spTree>
    <p:extLst>
      <p:ext uri="{BB962C8B-B14F-4D97-AF65-F5344CB8AC3E}">
        <p14:creationId xmlns:p14="http://schemas.microsoft.com/office/powerpoint/2010/main" val="218803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起こりうる問題点と解決法の例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指定した箇所まで戻りたい場合</a:t>
            </a:r>
            <a:endParaRPr kumimoji="1" lang="en-US" altLang="ja-JP" b="1" dirty="0" smtClean="0"/>
          </a:p>
          <a:p>
            <a:pPr marL="0" indent="0">
              <a:buNone/>
            </a:pPr>
            <a:r>
              <a:rPr lang="en-US" altLang="ja-JP" dirty="0"/>
              <a:t>sourcetree</a:t>
            </a:r>
            <a:r>
              <a:rPr lang="ja-JP" altLang="en-US" dirty="0"/>
              <a:t>の画面上の戻りたいコミットログ上で右クリック</a:t>
            </a:r>
          </a:p>
          <a:p>
            <a:pPr marL="0" indent="0">
              <a:buNone/>
            </a:pPr>
            <a:r>
              <a:rPr lang="ja-JP" altLang="en-US" dirty="0"/>
              <a:t>このコミットまで</a:t>
            </a:r>
            <a:r>
              <a:rPr lang="en-US" altLang="ja-JP" dirty="0"/>
              <a:t>[</a:t>
            </a:r>
            <a:r>
              <a:rPr lang="ja-JP" altLang="en-US" dirty="0"/>
              <a:t>ブランチ名</a:t>
            </a:r>
            <a:r>
              <a:rPr lang="en-US" altLang="ja-JP" dirty="0"/>
              <a:t>/master]</a:t>
            </a:r>
            <a:r>
              <a:rPr lang="ja-JP" altLang="en-US" dirty="0"/>
              <a:t>を元に</a:t>
            </a:r>
            <a:r>
              <a:rPr lang="ja-JP" altLang="en-US" dirty="0" err="1"/>
              <a:t>戻すを</a:t>
            </a:r>
            <a:r>
              <a:rPr lang="ja-JP" altLang="en-US" dirty="0"/>
              <a:t>選択</a:t>
            </a: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612" y="3566159"/>
            <a:ext cx="5293325" cy="2905125"/>
          </a:xfrm>
          <a:prstGeom prst="rect">
            <a:avLst/>
          </a:prstGeom>
        </p:spPr>
      </p:pic>
    </p:spTree>
    <p:extLst>
      <p:ext uri="{BB962C8B-B14F-4D97-AF65-F5344CB8AC3E}">
        <p14:creationId xmlns:p14="http://schemas.microsoft.com/office/powerpoint/2010/main" val="3367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起こりうる問題点と解決法の例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b="1" dirty="0" smtClean="0"/>
              <a:t>スカッシュ</a:t>
            </a:r>
            <a:endParaRPr kumimoji="1" lang="en-US" altLang="ja-JP" b="1" dirty="0" smtClean="0"/>
          </a:p>
          <a:p>
            <a:pPr marL="0" indent="0">
              <a:buNone/>
            </a:pPr>
            <a:r>
              <a:rPr lang="ja-JP" altLang="en-US" dirty="0"/>
              <a:t>例えば、</a:t>
            </a:r>
            <a:r>
              <a:rPr lang="en-US" altLang="ja-JP" dirty="0"/>
              <a:t>master</a:t>
            </a:r>
            <a:r>
              <a:rPr lang="ja-JP" altLang="en-US" dirty="0"/>
              <a:t>ブランチから分岐した</a:t>
            </a:r>
            <a:r>
              <a:rPr lang="en-US" altLang="ja-JP" dirty="0"/>
              <a:t>feature/</a:t>
            </a:r>
            <a:r>
              <a:rPr lang="en-US" altLang="ja-JP" dirty="0" err="1"/>
              <a:t>hoge</a:t>
            </a:r>
            <a:r>
              <a:rPr lang="ja-JP" altLang="en-US" dirty="0"/>
              <a:t>ブランチで、作業を進めるうちに、以下の様に恥ずかしいコミットメッセージや無駄なコミットが蓄積してたとします</a:t>
            </a:r>
            <a:r>
              <a:rPr lang="ja-JP" altLang="en-US" dirty="0" smtClean="0"/>
              <a:t>。</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smtClean="0"/>
              <a:t>この</a:t>
            </a:r>
            <a:r>
              <a:rPr lang="ja-JP" altLang="en-US" dirty="0"/>
              <a:t>まま</a:t>
            </a:r>
            <a:r>
              <a:rPr lang="en-US" altLang="ja-JP" dirty="0"/>
              <a:t>master</a:t>
            </a:r>
            <a:r>
              <a:rPr lang="ja-JP" altLang="en-US" dirty="0"/>
              <a:t>にマージするのはマズイですよね。</a:t>
            </a:r>
            <a:br>
              <a:rPr lang="ja-JP" altLang="en-US" dirty="0"/>
            </a:br>
            <a:r>
              <a:rPr lang="ja-JP" altLang="en-US" dirty="0"/>
              <a:t>汚いコミット履歴をまとめて、</a:t>
            </a:r>
            <a:r>
              <a:rPr lang="en-US" altLang="ja-JP" dirty="0"/>
              <a:t>1</a:t>
            </a:r>
            <a:r>
              <a:rPr lang="ja-JP" altLang="en-US" dirty="0" err="1"/>
              <a:t>つの</a:t>
            </a:r>
            <a:r>
              <a:rPr lang="ja-JP" altLang="en-US" dirty="0"/>
              <a:t>きれいなコミットに書き換えたい場合に</a:t>
            </a:r>
            <a:r>
              <a:rPr lang="ja-JP" altLang="en-US" dirty="0" smtClean="0"/>
              <a:t>は次スライドの</a:t>
            </a:r>
            <a:r>
              <a:rPr lang="ja-JP" altLang="en-US" dirty="0"/>
              <a:t>様にします。</a:t>
            </a:r>
          </a:p>
          <a:p>
            <a:pPr marL="0" indent="0">
              <a:buNone/>
            </a:pP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8252" y="3332652"/>
            <a:ext cx="6178732" cy="1446584"/>
          </a:xfrm>
          <a:prstGeom prst="rect">
            <a:avLst/>
          </a:prstGeom>
        </p:spPr>
      </p:pic>
    </p:spTree>
    <p:extLst>
      <p:ext uri="{BB962C8B-B14F-4D97-AF65-F5344CB8AC3E}">
        <p14:creationId xmlns:p14="http://schemas.microsoft.com/office/powerpoint/2010/main" val="274636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起こりうる問題点と解決法の例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a:t>feature/</a:t>
            </a:r>
            <a:r>
              <a:rPr lang="en-US" altLang="ja-JP" dirty="0" err="1"/>
              <a:t>hoge</a:t>
            </a:r>
            <a:r>
              <a:rPr lang="ja-JP" altLang="en-US" dirty="0"/>
              <a:t>ブランチをダブルクリックして</a:t>
            </a:r>
            <a:r>
              <a:rPr lang="ja-JP" altLang="en-US" dirty="0" smtClean="0"/>
              <a:t>チェックする</a:t>
            </a:r>
            <a:r>
              <a:rPr lang="ja-JP" altLang="en-US" dirty="0"/>
              <a:t>。</a:t>
            </a:r>
          </a:p>
          <a:p>
            <a:r>
              <a:rPr lang="ja-JP" altLang="en-US" dirty="0"/>
              <a:t>グラフ上でブランチの分岐元</a:t>
            </a:r>
            <a:r>
              <a:rPr lang="en-US" altLang="ja-JP" dirty="0"/>
              <a:t>(</a:t>
            </a:r>
            <a:r>
              <a:rPr lang="ja-JP" altLang="en-US" dirty="0"/>
              <a:t>この例だと</a:t>
            </a:r>
            <a:r>
              <a:rPr lang="en-US" altLang="ja-JP" dirty="0"/>
              <a:t>facea0b)</a:t>
            </a:r>
            <a:r>
              <a:rPr lang="ja-JP" altLang="en-US" dirty="0"/>
              <a:t>を右クリックして、「</a:t>
            </a:r>
            <a:r>
              <a:rPr lang="en-US" altLang="ja-JP" dirty="0" err="1"/>
              <a:t>xxxxxx</a:t>
            </a:r>
            <a:r>
              <a:rPr lang="ja-JP" altLang="en-US" dirty="0"/>
              <a:t>の子を対話形式でリベース」をクリック。</a:t>
            </a:r>
          </a:p>
          <a:p>
            <a:r>
              <a:rPr lang="ja-JP" altLang="en-US" dirty="0"/>
              <a:t>ダイアログ上で、一番上のコミットを選んだ状態で「過去を含めて</a:t>
            </a:r>
            <a:r>
              <a:rPr lang="en-US" altLang="ja-JP" dirty="0"/>
              <a:t>squash</a:t>
            </a:r>
            <a:r>
              <a:rPr lang="ja-JP" altLang="en-US" dirty="0"/>
              <a:t>する」をクリック。クリックする度に</a:t>
            </a:r>
            <a:r>
              <a:rPr lang="en-US" altLang="ja-JP" dirty="0"/>
              <a:t>1</a:t>
            </a:r>
            <a:r>
              <a:rPr lang="ja-JP" altLang="en-US" dirty="0" err="1"/>
              <a:t>つずつ</a:t>
            </a:r>
            <a:r>
              <a:rPr lang="ja-JP" altLang="en-US" dirty="0"/>
              <a:t>過去のコミットがスカッシュ対象に加えられるので、以下の様に全てのコミットがスカッシュ対象になるまでクリックする</a:t>
            </a:r>
            <a:r>
              <a:rPr lang="ja-JP" altLang="en-US" dirty="0" smtClean="0"/>
              <a:t>。</a:t>
            </a:r>
            <a:endParaRPr lang="en-US" altLang="ja-JP" dirty="0" smtClean="0"/>
          </a:p>
          <a:p>
            <a:r>
              <a:rPr lang="ja-JP" altLang="en-US" dirty="0"/>
              <a:t>「メッセージを編集」をクリックしてコミットメッセージを入力。</a:t>
            </a:r>
          </a:p>
          <a:p>
            <a:r>
              <a:rPr lang="en-US" altLang="ja-JP" dirty="0"/>
              <a:t>OK</a:t>
            </a:r>
            <a:r>
              <a:rPr lang="ja-JP" altLang="en-US" dirty="0"/>
              <a:t>ボタンを押して完了。</a:t>
            </a:r>
          </a:p>
          <a:p>
            <a:endParaRPr lang="ja-JP" altLang="en-US" dirty="0"/>
          </a:p>
          <a:p>
            <a:endParaRPr kumimoji="1" lang="ja-JP" altLang="en-US" dirty="0"/>
          </a:p>
        </p:txBody>
      </p:sp>
    </p:spTree>
    <p:extLst>
      <p:ext uri="{BB962C8B-B14F-4D97-AF65-F5344CB8AC3E}">
        <p14:creationId xmlns:p14="http://schemas.microsoft.com/office/powerpoint/2010/main" val="384956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起こりうる問題点と解決法の例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リベース</a:t>
            </a:r>
            <a:endParaRPr kumimoji="1" lang="en-US" altLang="ja-JP" b="1" dirty="0" smtClean="0"/>
          </a:p>
          <a:p>
            <a:pPr marL="0" indent="0">
              <a:buNone/>
            </a:pPr>
            <a:r>
              <a:rPr lang="ja-JP" altLang="en-US" dirty="0" smtClean="0"/>
              <a:t>リベース</a:t>
            </a:r>
            <a:r>
              <a:rPr lang="ja-JP" altLang="en-US" dirty="0"/>
              <a:t>（</a:t>
            </a:r>
            <a:r>
              <a:rPr lang="en-US" altLang="ja-JP" dirty="0"/>
              <a:t>rebase</a:t>
            </a:r>
            <a:r>
              <a:rPr lang="ja-JP" altLang="en-US" dirty="0"/>
              <a:t>）とは、「</a:t>
            </a:r>
            <a:r>
              <a:rPr lang="en-US" altLang="ja-JP" dirty="0"/>
              <a:t>re+base</a:t>
            </a:r>
            <a:r>
              <a:rPr lang="ja-JP" altLang="en-US" dirty="0"/>
              <a:t>」でベースとなるブランチを</a:t>
            </a:r>
            <a:r>
              <a:rPr lang="ja-JP" altLang="en-US" dirty="0" smtClean="0"/>
              <a:t>変えること。</a:t>
            </a:r>
            <a:endParaRPr lang="en-US" altLang="ja-JP" dirty="0" smtClean="0"/>
          </a:p>
          <a:p>
            <a:pPr marL="0" indent="0">
              <a:buNone/>
            </a:pPr>
            <a:endParaRPr kumimoji="1" lang="en-US" altLang="ja-JP" dirty="0" smtClean="0"/>
          </a:p>
          <a:p>
            <a:pPr marL="0" indent="0">
              <a:buNone/>
            </a:pPr>
            <a:r>
              <a:rPr lang="ja-JP" altLang="en-US" dirty="0"/>
              <a:t>例えば、</a:t>
            </a:r>
            <a:r>
              <a:rPr lang="en-US" altLang="ja-JP" dirty="0"/>
              <a:t>develop</a:t>
            </a:r>
            <a:r>
              <a:rPr lang="ja-JP" altLang="en-US" dirty="0"/>
              <a:t>ブランチから分岐した</a:t>
            </a:r>
            <a:r>
              <a:rPr lang="en-US" altLang="ja-JP" dirty="0"/>
              <a:t>feature/</a:t>
            </a:r>
            <a:r>
              <a:rPr lang="en-US" altLang="ja-JP" dirty="0" err="1"/>
              <a:t>hoge</a:t>
            </a:r>
            <a:r>
              <a:rPr lang="ja-JP" altLang="en-US" dirty="0"/>
              <a:t>ブランチで作業している途中で、他の開発者のコミットが</a:t>
            </a:r>
            <a:r>
              <a:rPr lang="en-US" altLang="ja-JP" dirty="0"/>
              <a:t>develop</a:t>
            </a:r>
            <a:r>
              <a:rPr lang="ja-JP" altLang="en-US" dirty="0"/>
              <a:t>ブランチにマージされた場合、後々大きなコンフリクトが発生するのが怖いので、早めに</a:t>
            </a:r>
            <a:r>
              <a:rPr lang="en-US" altLang="ja-JP" dirty="0"/>
              <a:t>develop</a:t>
            </a:r>
            <a:r>
              <a:rPr lang="ja-JP" altLang="en-US" dirty="0"/>
              <a:t>の先頭にリベースしたくなります。</a:t>
            </a:r>
            <a:endParaRPr kumimoji="1" lang="ja-JP" altLang="en-US" dirty="0"/>
          </a:p>
        </p:txBody>
      </p:sp>
    </p:spTree>
    <p:extLst>
      <p:ext uri="{BB962C8B-B14F-4D97-AF65-F5344CB8AC3E}">
        <p14:creationId xmlns:p14="http://schemas.microsoft.com/office/powerpoint/2010/main" val="143758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起こりうる問題点と解決法の例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マージイメージ図</a:t>
            </a:r>
            <a:endParaRPr kumimoji="1" lang="en-US" altLang="ja-JP" dirty="0" smtClean="0"/>
          </a:p>
          <a:p>
            <a:endParaRPr lang="en-US" altLang="ja-JP" dirty="0"/>
          </a:p>
          <a:p>
            <a:endParaRPr kumimoji="1" lang="en-US" altLang="ja-JP" dirty="0" smtClean="0"/>
          </a:p>
          <a:p>
            <a:endParaRPr kumimoji="1" lang="en-US" altLang="ja-JP" dirty="0" smtClean="0"/>
          </a:p>
          <a:p>
            <a:r>
              <a:rPr kumimoji="1" lang="ja-JP" altLang="en-US" dirty="0" smtClean="0"/>
              <a:t>リベースイメージ図</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225" y="1934369"/>
            <a:ext cx="3409950" cy="2066925"/>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225" y="5207397"/>
            <a:ext cx="3409950" cy="1371600"/>
          </a:xfrm>
          <a:prstGeom prst="rect">
            <a:avLst/>
          </a:prstGeom>
        </p:spPr>
      </p:pic>
    </p:spTree>
    <p:extLst>
      <p:ext uri="{BB962C8B-B14F-4D97-AF65-F5344CB8AC3E}">
        <p14:creationId xmlns:p14="http://schemas.microsoft.com/office/powerpoint/2010/main" val="80532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b="1" dirty="0"/>
              <a:t>リベース操作を元に戻す方法</a:t>
            </a:r>
          </a:p>
          <a:p>
            <a:pPr marL="0" indent="0">
              <a:buNone/>
            </a:pPr>
            <a:r>
              <a:rPr lang="ja-JP" altLang="en-US" dirty="0"/>
              <a:t>リベースに限った話ではありませんが、</a:t>
            </a:r>
            <a:r>
              <a:rPr lang="en-US" altLang="ja-JP" dirty="0"/>
              <a:t>Git</a:t>
            </a:r>
            <a:r>
              <a:rPr lang="ja-JP" altLang="en-US" dirty="0"/>
              <a:t>でおこなったあらゆる操作を</a:t>
            </a:r>
            <a:r>
              <a:rPr lang="en-US" altLang="ja-JP" dirty="0"/>
              <a:t>undo</a:t>
            </a:r>
            <a:r>
              <a:rPr lang="ja-JP" altLang="en-US" dirty="0"/>
              <a:t>できる、いわばタイムマシンみたいな万能の機構「</a:t>
            </a:r>
            <a:r>
              <a:rPr lang="en-US" altLang="ja-JP" dirty="0" err="1"/>
              <a:t>reflog</a:t>
            </a:r>
            <a:r>
              <a:rPr lang="ja-JP" altLang="en-US" dirty="0"/>
              <a:t>」があります。</a:t>
            </a:r>
            <a:r>
              <a:rPr lang="en-US" altLang="ja-JP" dirty="0"/>
              <a:t>Git</a:t>
            </a:r>
            <a:r>
              <a:rPr lang="ja-JP" altLang="en-US" dirty="0"/>
              <a:t>でおこなったあらゆる操作を履歴に残してくれているので、リベースだろうがリセットだろうが「</a:t>
            </a:r>
            <a:r>
              <a:rPr lang="en-US" altLang="ja-JP" dirty="0" err="1"/>
              <a:t>reflog</a:t>
            </a:r>
            <a:r>
              <a:rPr lang="ja-JP" altLang="en-US" dirty="0"/>
              <a:t>」を使えばどんなコマンドでも確実に戻せます。万が一リベースでしくじっても、怖くないのだ</a:t>
            </a:r>
            <a:r>
              <a:rPr lang="ja-JP" altLang="en-US" dirty="0" smtClean="0"/>
              <a:t>！</a:t>
            </a:r>
            <a:endParaRPr lang="en-US" altLang="ja-JP" dirty="0" smtClean="0"/>
          </a:p>
          <a:p>
            <a:pPr marL="0" indent="0">
              <a:buNone/>
            </a:pPr>
            <a:r>
              <a:rPr lang="ja-JP" altLang="en-US" dirty="0" smtClean="0"/>
              <a:t>「</a:t>
            </a:r>
            <a:r>
              <a:rPr lang="en-US" altLang="ja-JP" dirty="0" err="1" smtClean="0"/>
              <a:t>git</a:t>
            </a:r>
            <a:r>
              <a:rPr lang="en-US" altLang="ja-JP" dirty="0" smtClean="0"/>
              <a:t> </a:t>
            </a:r>
            <a:r>
              <a:rPr lang="en-US" altLang="ja-JP" dirty="0" err="1" smtClean="0"/>
              <a:t>reflog</a:t>
            </a:r>
            <a:r>
              <a:rPr lang="ja-JP" altLang="en-US" dirty="0" smtClean="0"/>
              <a:t>」</a:t>
            </a:r>
            <a:r>
              <a:rPr lang="ja-JP" altLang="en-US" dirty="0"/>
              <a:t>で操作歴を見て、戻したいポイントを</a:t>
            </a:r>
            <a:r>
              <a:rPr lang="ja-JP" altLang="en-US" dirty="0" smtClean="0"/>
              <a:t>見つけたら</a:t>
            </a:r>
            <a:endParaRPr lang="en-US" altLang="ja-JP" dirty="0" smtClean="0"/>
          </a:p>
          <a:p>
            <a:pPr marL="0" indent="0">
              <a:buNone/>
            </a:pPr>
            <a:r>
              <a:rPr lang="ja-JP" altLang="en-US" dirty="0" smtClean="0"/>
              <a:t>「</a:t>
            </a:r>
            <a:r>
              <a:rPr lang="en-US" altLang="ja-JP" dirty="0" err="1" smtClean="0"/>
              <a:t>git</a:t>
            </a:r>
            <a:r>
              <a:rPr lang="en-US" altLang="ja-JP" dirty="0" smtClean="0"/>
              <a:t> reset --hard</a:t>
            </a:r>
            <a:r>
              <a:rPr lang="ja-JP" altLang="en-US" dirty="0" smtClean="0"/>
              <a:t>」</a:t>
            </a:r>
            <a:r>
              <a:rPr lang="ja-JP" altLang="en-US" dirty="0"/>
              <a:t>でリセット！　これでおしまいです。</a:t>
            </a:r>
            <a:endParaRPr kumimoji="1" lang="ja-JP" altLang="en-US" dirty="0"/>
          </a:p>
        </p:txBody>
      </p:sp>
    </p:spTree>
    <p:extLst>
      <p:ext uri="{BB962C8B-B14F-4D97-AF65-F5344CB8AC3E}">
        <p14:creationId xmlns:p14="http://schemas.microsoft.com/office/powerpoint/2010/main" val="34060603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466</Words>
  <Application>Microsoft Office PowerPoint</Application>
  <PresentationFormat>ワイド画面</PresentationFormat>
  <Paragraphs>38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起こりうる問題点と解決法の例</vt:lpstr>
      <vt:lpstr>起こりうる問題点と解決法の例</vt:lpstr>
      <vt:lpstr>起こりうる問題点と解決法の例</vt:lpstr>
      <vt:lpstr>起こりうる問題点と解決法の例</vt:lpstr>
      <vt:lpstr>起こりうる問題点と解決法の例</vt:lpstr>
      <vt:lpstr>起こりうる問題点と解決法の例</vt:lpstr>
      <vt:lpstr>起こりうる問題点と解決法の例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起こりうる問題点と解決法の例</dc:title>
  <dc:creator>ohs80095</dc:creator>
  <cp:lastModifiedBy>ohs80095</cp:lastModifiedBy>
  <cp:revision>6</cp:revision>
  <dcterms:created xsi:type="dcterms:W3CDTF">2021-02-26T11:25:29Z</dcterms:created>
  <dcterms:modified xsi:type="dcterms:W3CDTF">2021-03-02T20:50:21Z</dcterms:modified>
</cp:coreProperties>
</file>