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37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0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5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19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4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10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A44-7562-4D3E-A4FC-2E2850DEFAC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9C284-CAD9-48F9-ADBD-FF01B38BC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574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7200" dirty="0" err="1" smtClean="0"/>
              <a:t>Github</a:t>
            </a:r>
            <a:r>
              <a:rPr lang="ja-JP" altLang="en-US" sz="7200" dirty="0" smtClean="0"/>
              <a:t>の進め方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444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の</a:t>
            </a:r>
            <a:r>
              <a:rPr lang="ja-JP" altLang="en-US" dirty="0" smtClean="0"/>
              <a:t>進め方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まず、</a:t>
            </a:r>
            <a:r>
              <a:rPr kumimoji="1" lang="en-US" altLang="ja-JP" dirty="0" smtClean="0"/>
              <a:t>Projects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new Project</a:t>
            </a:r>
            <a:r>
              <a:rPr kumimoji="1" lang="ja-JP" altLang="en-US" dirty="0" smtClean="0"/>
              <a:t>を選択します。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2" t="6808" r="15997" b="16272"/>
          <a:stretch/>
        </p:blipFill>
        <p:spPr>
          <a:xfrm>
            <a:off x="2756263" y="2495007"/>
            <a:ext cx="6126479" cy="3935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47" y="3439974"/>
            <a:ext cx="93845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の</a:t>
            </a:r>
            <a:r>
              <a:rPr lang="ja-JP" altLang="en-US" dirty="0" smtClean="0"/>
              <a:t>進め方②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やることリストを作成し、作業状況を分かりやすくできます。</a:t>
            </a: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/</a:t>
            </a:r>
            <a:r>
              <a:rPr lang="ja-JP" altLang="en-US" dirty="0" smtClean="0"/>
              <a:t>プロジェクト名プログラマーの仕事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説明プログラマーの仕事内容のまとめ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9" t="9360" r="16175" b="20791"/>
          <a:stretch/>
        </p:blipFill>
        <p:spPr>
          <a:xfrm>
            <a:off x="2698750" y="3323069"/>
            <a:ext cx="6483350" cy="35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の進め方③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状況を分かりやすくするため</a:t>
            </a:r>
            <a:r>
              <a:rPr kumimoji="1" lang="en-US" altLang="ja-JP" dirty="0" err="1" smtClean="0"/>
              <a:t>ToDo</a:t>
            </a:r>
            <a:r>
              <a:rPr kumimoji="1" lang="ja-JP" altLang="en-US" dirty="0" smtClean="0"/>
              <a:t>リストの作成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まず</a:t>
            </a:r>
            <a:r>
              <a:rPr lang="en-US" altLang="ja-JP" dirty="0" smtClean="0"/>
              <a:t>Add a </a:t>
            </a:r>
            <a:r>
              <a:rPr lang="en-US" altLang="ja-JP" dirty="0" err="1" smtClean="0"/>
              <a:t>colmn</a:t>
            </a:r>
            <a:r>
              <a:rPr lang="ja-JP" altLang="en-US" dirty="0" smtClean="0"/>
              <a:t>をクリックし　</a:t>
            </a:r>
            <a:r>
              <a:rPr lang="en-US" altLang="ja-JP" dirty="0" err="1" smtClean="0"/>
              <a:t>ToDo</a:t>
            </a:r>
            <a:r>
              <a:rPr lang="ja-JP" altLang="en-US" dirty="0" smtClean="0"/>
              <a:t>を作成します。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5" t="10827" r="23377" b="36276"/>
          <a:stretch/>
        </p:blipFill>
        <p:spPr>
          <a:xfrm>
            <a:off x="3454289" y="3017368"/>
            <a:ext cx="5587929" cy="3159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33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の</a:t>
            </a:r>
            <a:r>
              <a:rPr lang="ja-JP" altLang="en-US" dirty="0" smtClean="0"/>
              <a:t>進め方④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個目以降は破線内に書かれている</a:t>
            </a:r>
            <a:r>
              <a:rPr kumimoji="1" lang="en-US" altLang="ja-JP" dirty="0" smtClean="0"/>
              <a:t>Add a column</a:t>
            </a:r>
            <a:r>
              <a:rPr kumimoji="1" lang="ja-JP" altLang="en-US" dirty="0" smtClean="0"/>
              <a:t>から追加していきます。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8697" r="19900" b="10847"/>
          <a:stretch/>
        </p:blipFill>
        <p:spPr>
          <a:xfrm>
            <a:off x="3390816" y="2560321"/>
            <a:ext cx="7098658" cy="40135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9738" y="3849601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の進め方⑤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大枠ができたら、</a:t>
            </a:r>
            <a:r>
              <a:rPr kumimoji="1" lang="en-US" altLang="ja-JP" dirty="0" err="1" smtClean="0"/>
              <a:t>ToDo</a:t>
            </a:r>
            <a:r>
              <a:rPr kumimoji="1" lang="ja-JP" altLang="en-US" dirty="0" smtClean="0"/>
              <a:t>に作業項目を書き足していきます。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err="1" smtClean="0"/>
              <a:t>ToDo</a:t>
            </a:r>
            <a:r>
              <a:rPr kumimoji="1" lang="ja-JP" altLang="en-US" dirty="0" smtClean="0"/>
              <a:t>の名称の右にある＋をクリックし、項目を記入します。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41299"/>
          <a:stretch/>
        </p:blipFill>
        <p:spPr>
          <a:xfrm>
            <a:off x="2490651" y="2808514"/>
            <a:ext cx="7210698" cy="39449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6093" y="4133043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の</a:t>
            </a:r>
            <a:r>
              <a:rPr lang="ja-JP" altLang="en-US" dirty="0" smtClean="0"/>
              <a:t>進め方⑥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作業者は</a:t>
            </a:r>
            <a:r>
              <a:rPr kumimoji="1" lang="en-US" altLang="ja-JP" dirty="0" err="1" smtClean="0"/>
              <a:t>ToDo</a:t>
            </a:r>
            <a:r>
              <a:rPr kumimoji="1" lang="ja-JP" altLang="en-US" dirty="0" smtClean="0"/>
              <a:t>リストから作業項目を</a:t>
            </a:r>
            <a:r>
              <a:rPr kumimoji="1" lang="en-US" altLang="ja-JP" dirty="0" smtClean="0"/>
              <a:t>Doing</a:t>
            </a:r>
            <a:r>
              <a:rPr kumimoji="1" lang="ja-JP" altLang="en-US" dirty="0" smtClean="0"/>
              <a:t>へドラッ</a:t>
            </a:r>
            <a:r>
              <a:rPr lang="ja-JP" altLang="en-US" dirty="0"/>
              <a:t>グ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ドロップし、作業完了時にその項目を</a:t>
            </a:r>
            <a:r>
              <a:rPr kumimoji="1" lang="en-US" altLang="ja-JP" dirty="0" smtClean="0"/>
              <a:t>Done</a:t>
            </a:r>
            <a:r>
              <a:rPr kumimoji="1" lang="ja-JP" altLang="en-US" dirty="0" smtClean="0"/>
              <a:t>にドラッグ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ドロップしておくと進捗管理がしやすくなる。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3192856"/>
            <a:ext cx="6217919" cy="34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の</a:t>
            </a:r>
            <a:r>
              <a:rPr lang="ja-JP" altLang="en-US" smtClean="0"/>
              <a:t>進め方⑦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作業を開始する際はそれぞれ作業用ブランチを作成しておく。</a:t>
            </a:r>
            <a:endParaRPr kumimoji="1" lang="en-US" altLang="ja-JP" dirty="0" smtClean="0"/>
          </a:p>
          <a:p>
            <a:r>
              <a:rPr lang="ja-JP" altLang="en-US" dirty="0"/>
              <a:t>それぞれ</a:t>
            </a:r>
            <a:r>
              <a:rPr lang="ja-JP" altLang="en-US" dirty="0" smtClean="0"/>
              <a:t>の名前を付けたブランチで作業して、</a:t>
            </a:r>
            <a:r>
              <a:rPr lang="en-US" altLang="ja-JP" dirty="0" smtClean="0"/>
              <a:t>develop</a:t>
            </a:r>
            <a:r>
              <a:rPr lang="ja-JP" altLang="en-US" dirty="0" smtClean="0"/>
              <a:t>ブランチにマージする流れ。</a:t>
            </a:r>
            <a:endParaRPr kumimoji="1" lang="en-US" altLang="ja-JP" dirty="0" smtClean="0"/>
          </a:p>
          <a:p>
            <a:r>
              <a:rPr lang="ja-JP" altLang="en-US" dirty="0"/>
              <a:t>多く</a:t>
            </a:r>
            <a:r>
              <a:rPr lang="ja-JP" altLang="en-US" dirty="0" smtClean="0"/>
              <a:t>なりすぎたらマージしていらないブランチを削除もできる。</a:t>
            </a:r>
            <a:endParaRPr lang="en-US" altLang="ja-JP" dirty="0" smtClean="0"/>
          </a:p>
          <a:p>
            <a:r>
              <a:rPr kumimoji="1" lang="en-US" altLang="ja-JP" dirty="0" err="1" smtClean="0"/>
              <a:t>Ctr+z</a:t>
            </a:r>
            <a:r>
              <a:rPr lang="ja-JP" altLang="en-US" dirty="0" smtClean="0"/>
              <a:t>で戻れないので注意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19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206</Words>
  <Application>Microsoft Office PowerPoint</Application>
  <PresentationFormat>ワイド画面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Githubの進め方</vt:lpstr>
      <vt:lpstr>Githubの進め方</vt:lpstr>
      <vt:lpstr>Githubの進め方②</vt:lpstr>
      <vt:lpstr>Githubの進め方③</vt:lpstr>
      <vt:lpstr>Githubの進め方④</vt:lpstr>
      <vt:lpstr>Githubの進め方⑤</vt:lpstr>
      <vt:lpstr>Githubの進め方⑥</vt:lpstr>
      <vt:lpstr>Githubの進め方⑦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Githubの進め方</dc:title>
  <dc:creator>ohs80095</dc:creator>
  <cp:lastModifiedBy>ohs80095</cp:lastModifiedBy>
  <cp:revision>6</cp:revision>
  <dcterms:created xsi:type="dcterms:W3CDTF">2021-02-26T11:23:38Z</dcterms:created>
  <dcterms:modified xsi:type="dcterms:W3CDTF">2021-03-02T20:24:07Z</dcterms:modified>
</cp:coreProperties>
</file>