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66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91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24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29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60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6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76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45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3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7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68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F05E9-BC13-4DD1-BD7B-8025410F9EF3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8E85-7643-4448-890E-D6D5BA911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28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.atlassian.com/software/sourcetree/over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3136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7200" dirty="0" smtClean="0"/>
              <a:t>Sourcetree</a:t>
            </a:r>
            <a:r>
              <a:rPr lang="ja-JP" altLang="en-US" sz="7200" dirty="0" smtClean="0"/>
              <a:t>の連携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1185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ja-JP" dirty="0"/>
              <a:t>の</a:t>
            </a:r>
            <a:r>
              <a:rPr lang="ja-JP" altLang="ja-JP" dirty="0" smtClean="0"/>
              <a:t>連携</a:t>
            </a:r>
            <a:r>
              <a:rPr lang="ja-JP" altLang="en-US" dirty="0" smtClean="0"/>
              <a:t>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下は「</a:t>
            </a:r>
            <a:r>
              <a:rPr lang="en-US" altLang="ja-JP" dirty="0"/>
              <a:t>No</a:t>
            </a:r>
            <a:r>
              <a:rPr lang="ja-JP" altLang="en-US" dirty="0"/>
              <a:t>」を選択。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62" y="2338435"/>
            <a:ext cx="7089989" cy="43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5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ja-JP" dirty="0"/>
              <a:t>の</a:t>
            </a:r>
            <a:r>
              <a:rPr lang="ja-JP" altLang="ja-JP" dirty="0" smtClean="0"/>
              <a:t>連携</a:t>
            </a:r>
            <a:r>
              <a:rPr lang="ja-JP" altLang="en-US" dirty="0"/>
              <a:t>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続いて</a:t>
            </a:r>
            <a:r>
              <a:rPr lang="ja-JP" altLang="en-US" dirty="0"/>
              <a:t>以下の画面が表示されるので、先ほど登録した</a:t>
            </a:r>
            <a:r>
              <a:rPr lang="en-US" altLang="ja-JP" dirty="0"/>
              <a:t>GitHub</a:t>
            </a:r>
            <a:r>
              <a:rPr lang="ja-JP" altLang="en-US" dirty="0"/>
              <a:t>のアカウントを入力しましょう。</a:t>
            </a:r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39" y="2666207"/>
            <a:ext cx="6143823" cy="351075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flipH="1">
            <a:off x="4310743" y="4219301"/>
            <a:ext cx="3579223" cy="4441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889966" y="4001294"/>
            <a:ext cx="334409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ユーザアカウントから</a:t>
            </a:r>
            <a:r>
              <a:rPr kumimoji="1" lang="en-US" altLang="ja-JP" sz="2400" dirty="0" err="1" smtClean="0"/>
              <a:t>Github</a:t>
            </a:r>
            <a:r>
              <a:rPr lang="ja-JP" altLang="en-US" sz="2400" dirty="0" smtClean="0"/>
              <a:t>を選択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514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ja-JP" dirty="0"/>
              <a:t>の</a:t>
            </a:r>
            <a:r>
              <a:rPr lang="ja-JP" altLang="ja-JP" dirty="0" smtClean="0"/>
              <a:t>連携</a:t>
            </a:r>
            <a:r>
              <a:rPr lang="ja-JP" altLang="en-US" dirty="0" smtClean="0"/>
              <a:t>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/>
          <a:lstStyle/>
          <a:p>
            <a:r>
              <a:rPr lang="ja-JP" altLang="en-US" dirty="0"/>
              <a:t>続いても迷わず「</a:t>
            </a:r>
            <a:r>
              <a:rPr lang="en-US" altLang="ja-JP" dirty="0"/>
              <a:t>No</a:t>
            </a:r>
            <a:r>
              <a:rPr lang="ja-JP" altLang="en-US" dirty="0"/>
              <a:t>」を選択。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22" y="2360972"/>
            <a:ext cx="6940678" cy="38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1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ja-JP" dirty="0"/>
              <a:t>の</a:t>
            </a:r>
            <a:r>
              <a:rPr lang="ja-JP" altLang="ja-JP" dirty="0" smtClean="0"/>
              <a:t>連携</a:t>
            </a:r>
            <a:r>
              <a:rPr lang="ja-JP" altLang="en-US" dirty="0" smtClean="0"/>
              <a:t>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これで準備は完了です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続いてプロジェクトの作成に必要なクローンというものをします。これで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Sourcetree</a:t>
            </a:r>
            <a:r>
              <a:rPr lang="ja-JP" altLang="en-US" dirty="0" smtClean="0"/>
              <a:t>を連携させます。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7" t="16139" r="1819" b="17796"/>
          <a:stretch/>
        </p:blipFill>
        <p:spPr>
          <a:xfrm>
            <a:off x="2288177" y="3179040"/>
            <a:ext cx="6620692" cy="3247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87" y="3566141"/>
            <a:ext cx="991793" cy="53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ja-JP" dirty="0"/>
              <a:t>の</a:t>
            </a:r>
            <a:r>
              <a:rPr lang="ja-JP" altLang="ja-JP" dirty="0" smtClean="0"/>
              <a:t>連携</a:t>
            </a:r>
            <a:r>
              <a:rPr lang="ja-JP" altLang="en-US" dirty="0" smtClean="0"/>
              <a:t>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右図のような画面に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なれば</a:t>
            </a:r>
            <a:r>
              <a:rPr kumimoji="1" lang="en-US" altLang="ja-JP" dirty="0" smtClean="0"/>
              <a:t>OK</a:t>
            </a:r>
            <a:r>
              <a:rPr kumimoji="1" lang="ja-JP" altLang="en-US" dirty="0" err="1" smtClean="0"/>
              <a:t>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入力していきます。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2424" t="15804" r="1676" b="18303"/>
          <a:stretch/>
        </p:blipFill>
        <p:spPr>
          <a:xfrm>
            <a:off x="4350230" y="1825625"/>
            <a:ext cx="7003570" cy="3418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144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ja-JP" dirty="0"/>
              <a:t>の</a:t>
            </a:r>
            <a:r>
              <a:rPr lang="ja-JP" altLang="ja-JP" dirty="0" smtClean="0"/>
              <a:t>連携</a:t>
            </a:r>
            <a:r>
              <a:rPr lang="ja-JP" altLang="en-US" dirty="0"/>
              <a:t>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0" r="15925" b="23066"/>
          <a:stretch/>
        </p:blipFill>
        <p:spPr>
          <a:xfrm>
            <a:off x="5828211" y="1837872"/>
            <a:ext cx="6147897" cy="4056969"/>
          </a:xfrm>
          <a:ln>
            <a:solidFill>
              <a:schemeClr val="tx1"/>
            </a:solidFill>
          </a:ln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646611" y="1690688"/>
            <a:ext cx="5181600" cy="4351338"/>
          </a:xfrm>
        </p:spPr>
        <p:txBody>
          <a:bodyPr/>
          <a:lstStyle/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に戻り「コード＜＞」を選び緑色のコードをクリックします。</a:t>
            </a:r>
            <a:endParaRPr lang="en-US" altLang="ja-JP" dirty="0" smtClean="0"/>
          </a:p>
          <a:p>
            <a:r>
              <a:rPr kumimoji="1" lang="ja-JP" altLang="en-US" dirty="0" smtClean="0"/>
              <a:t>その後</a:t>
            </a:r>
            <a:r>
              <a:rPr kumimoji="1" lang="en-US" altLang="ja-JP" dirty="0" smtClean="0"/>
              <a:t>HTTPS</a:t>
            </a:r>
            <a:r>
              <a:rPr kumimoji="1" lang="ja-JP" altLang="en-US" dirty="0" smtClean="0"/>
              <a:t>の書類マークをクリックします。</a:t>
            </a:r>
            <a:endParaRPr kumimoji="1" lang="en-US" altLang="ja-JP" dirty="0" smtClean="0"/>
          </a:p>
          <a:p>
            <a:r>
              <a:rPr lang="ja-JP" altLang="en-US" dirty="0"/>
              <a:t>これ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のＵＲＬのコピーが</a:t>
            </a:r>
            <a:r>
              <a:rPr lang="ja-JP" altLang="en-US" dirty="0"/>
              <a:t>完了</a:t>
            </a:r>
            <a:r>
              <a:rPr lang="ja-JP" altLang="en-US" dirty="0" smtClean="0"/>
              <a:t>します。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111" y="3759949"/>
            <a:ext cx="871238" cy="47395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9790249" y="3755594"/>
            <a:ext cx="275306" cy="2215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8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ja-JP" dirty="0"/>
              <a:t>の</a:t>
            </a:r>
            <a:r>
              <a:rPr lang="ja-JP" altLang="ja-JP" dirty="0" smtClean="0"/>
              <a:t>連携</a:t>
            </a:r>
            <a:r>
              <a:rPr lang="ja-JP" altLang="en-US" dirty="0"/>
              <a:t>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先ほどの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を右図の一番上の欄にペーストします。</a:t>
            </a:r>
            <a:endParaRPr kumimoji="1" lang="en-US" altLang="ja-JP" dirty="0" smtClean="0"/>
          </a:p>
          <a:p>
            <a:r>
              <a:rPr lang="ja-JP" altLang="en-US" dirty="0" smtClean="0"/>
              <a:t>リポジトリタイプに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これ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Git</a:t>
            </a:r>
            <a:r>
              <a:rPr kumimoji="1" lang="ja-JP" altLang="en-US" dirty="0" smtClean="0"/>
              <a:t>リポジトリです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と表記されれば</a:t>
            </a:r>
            <a:r>
              <a:rPr lang="en-US" altLang="ja-JP" dirty="0" smtClean="0"/>
              <a:t>OK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入力が完了すれば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最後</a:t>
            </a:r>
            <a:r>
              <a:rPr lang="ja-JP" altLang="en-US" dirty="0" smtClean="0"/>
              <a:t>に一番下の青色の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クローンボタンを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クリックし完了です。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7" t="16140" r="2078" b="16640"/>
          <a:stretch/>
        </p:blipFill>
        <p:spPr>
          <a:xfrm>
            <a:off x="5016500" y="2460534"/>
            <a:ext cx="6898638" cy="3458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260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Sourcetree</a:t>
            </a:r>
            <a:r>
              <a:rPr kumimoji="1" lang="ja-JP" altLang="en-US" dirty="0" smtClean="0"/>
              <a:t>の連携①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https://ja.atlassian.com/software/sourcetree/overview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r>
              <a:rPr kumimoji="1" lang="ja-JP" altLang="en-US" dirty="0" smtClean="0"/>
              <a:t>まずは上記の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からソースツリーをダウンロードしましょう。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1645"/>
            <a:ext cx="5970511" cy="357025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939339" y="3030584"/>
            <a:ext cx="4177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左</a:t>
            </a:r>
            <a:r>
              <a:rPr lang="ja-JP" altLang="en-US" sz="2800" dirty="0" smtClean="0"/>
              <a:t>図</a:t>
            </a:r>
            <a:r>
              <a:rPr lang="ja-JP" altLang="en-US" sz="2800" dirty="0"/>
              <a:t>のように、</a:t>
            </a:r>
            <a:r>
              <a:rPr lang="en-US" altLang="ja-JP" sz="2800" dirty="0"/>
              <a:t>Mac</a:t>
            </a:r>
            <a:r>
              <a:rPr lang="ja-JP" altLang="en-US" sz="2800" dirty="0"/>
              <a:t>用か</a:t>
            </a:r>
            <a:r>
              <a:rPr lang="en-US" altLang="ja-JP" sz="2800" dirty="0"/>
              <a:t>Windows</a:t>
            </a:r>
            <a:r>
              <a:rPr lang="ja-JP" altLang="en-US" sz="2800" dirty="0"/>
              <a:t>用を選ぶ箇所があるので、お使いの環境に合わせてダウンロードボタンを押してください。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780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</a:t>
            </a:r>
            <a:r>
              <a:rPr lang="ja-JP" altLang="en-US" dirty="0" smtClean="0"/>
              <a:t>連携②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ダウンロードができたら、ダウンロードしたファイルを開いてください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ダウンロードしたファイルをクリックすると、「インストールウィザード」が開きます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以下の図に沿って進んでいきましょう。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3884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</a:t>
            </a:r>
            <a:r>
              <a:rPr lang="ja-JP" altLang="en-US" dirty="0" smtClean="0"/>
              <a:t>連携③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1" y="1564367"/>
            <a:ext cx="6254931" cy="5118355"/>
          </a:xfrm>
        </p:spPr>
      </p:pic>
    </p:spTree>
    <p:extLst>
      <p:ext uri="{BB962C8B-B14F-4D97-AF65-F5344CB8AC3E}">
        <p14:creationId xmlns:p14="http://schemas.microsoft.com/office/powerpoint/2010/main" val="278000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</a:t>
            </a:r>
            <a:r>
              <a:rPr lang="ja-JP" altLang="en-US" dirty="0" smtClean="0"/>
              <a:t>連携④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24" y="1690688"/>
            <a:ext cx="6510408" cy="4940935"/>
          </a:xfrm>
        </p:spPr>
      </p:pic>
    </p:spTree>
    <p:extLst>
      <p:ext uri="{BB962C8B-B14F-4D97-AF65-F5344CB8AC3E}">
        <p14:creationId xmlns:p14="http://schemas.microsoft.com/office/powerpoint/2010/main" val="34951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</a:t>
            </a:r>
            <a:r>
              <a:rPr lang="ja-JP" altLang="en-US" dirty="0" smtClean="0"/>
              <a:t>連携⑤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682976"/>
            <a:ext cx="10515600" cy="1136469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インストールが始まります</a:t>
            </a:r>
            <a:r>
              <a:rPr lang="ja-JP" altLang="en-US" sz="3200" dirty="0" smtClean="0"/>
              <a:t>。</a:t>
            </a:r>
            <a:r>
              <a:rPr lang="ja-JP" altLang="en-US" sz="3200" dirty="0"/>
              <a:t/>
            </a:r>
            <a:br>
              <a:rPr lang="ja-JP" altLang="en-US" sz="3200" dirty="0"/>
            </a:br>
            <a:r>
              <a:rPr lang="ja-JP" altLang="en-US" sz="3200" dirty="0"/>
              <a:t>終わるまでしばし待ちましょう。</a:t>
            </a:r>
            <a:br>
              <a:rPr lang="ja-JP" altLang="en-US" sz="3200" dirty="0"/>
            </a:br>
            <a:r>
              <a:rPr lang="ja-JP" altLang="en-US" sz="3200" dirty="0"/>
              <a:t/>
            </a:r>
            <a:br>
              <a:rPr lang="ja-JP" altLang="en-US" sz="3200" dirty="0"/>
            </a:b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82" y="1333045"/>
            <a:ext cx="5474509" cy="43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ja-JP" dirty="0"/>
              <a:t>の</a:t>
            </a:r>
            <a:r>
              <a:rPr lang="ja-JP" altLang="ja-JP" dirty="0" smtClean="0"/>
              <a:t>連携</a:t>
            </a:r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下図</a:t>
            </a:r>
            <a:r>
              <a:rPr lang="ja-JP" altLang="en-US" dirty="0"/>
              <a:t>のような画面が表示されれば、インストールの成功です。「</a:t>
            </a:r>
            <a:r>
              <a:rPr lang="en-US" altLang="ja-JP" dirty="0"/>
              <a:t>Launch </a:t>
            </a:r>
            <a:r>
              <a:rPr lang="en-US" altLang="ja-JP" dirty="0" err="1"/>
              <a:t>SourceTree</a:t>
            </a:r>
            <a:r>
              <a:rPr lang="ja-JP" altLang="en-US" dirty="0"/>
              <a:t>」にチェックをいれて、</a:t>
            </a:r>
            <a:r>
              <a:rPr lang="en-US" altLang="ja-JP" dirty="0"/>
              <a:t>Finish</a:t>
            </a:r>
            <a:r>
              <a:rPr lang="ja-JP" altLang="en-US" dirty="0"/>
              <a:t>ボタンをクリックしましょう。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8" y="3003609"/>
            <a:ext cx="4833978" cy="37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7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ja-JP" dirty="0"/>
              <a:t>の</a:t>
            </a:r>
            <a:r>
              <a:rPr lang="ja-JP" altLang="ja-JP" dirty="0" smtClean="0"/>
              <a:t>連携</a:t>
            </a:r>
            <a:r>
              <a:rPr lang="ja-JP" altLang="en-US" dirty="0" smtClean="0"/>
              <a:t>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インストールが完了し</a:t>
            </a:r>
            <a:r>
              <a:rPr lang="en-US" altLang="ja-JP" dirty="0" err="1"/>
              <a:t>SourceTree</a:t>
            </a:r>
            <a:r>
              <a:rPr lang="ja-JP" altLang="en-US" dirty="0"/>
              <a:t>を立ち上げたら、最初のセットアップを行います</a:t>
            </a:r>
            <a:r>
              <a:rPr lang="ja-JP" altLang="en-US" dirty="0" smtClean="0"/>
              <a:t>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下図のような画面が表示されますので、全てにチェックマークをいれて続行！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53" y="3056708"/>
            <a:ext cx="3965842" cy="35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7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ja-JP" dirty="0"/>
              <a:t>の</a:t>
            </a:r>
            <a:r>
              <a:rPr lang="ja-JP" altLang="ja-JP" dirty="0" smtClean="0"/>
              <a:t>連携</a:t>
            </a:r>
            <a:r>
              <a:rPr lang="ja-JP" altLang="en-US" dirty="0" smtClean="0"/>
              <a:t>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すると下図のようになにやらダウンロードが始まります。</a:t>
            </a:r>
            <a:br>
              <a:rPr lang="ja-JP" altLang="en-US" dirty="0"/>
            </a:br>
            <a:r>
              <a:rPr lang="ja-JP" altLang="en-US" dirty="0"/>
              <a:t>完了したら「次へ」ボタンを押します。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82" y="2717265"/>
            <a:ext cx="7007354" cy="40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7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360</Words>
  <Application>Microsoft Office PowerPoint</Application>
  <PresentationFormat>ワイド画面</PresentationFormat>
  <Paragraphs>46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Sourcetreeの連携</vt:lpstr>
      <vt:lpstr>Sourcetreeの連携①</vt:lpstr>
      <vt:lpstr>Sourcetreeの連携②</vt:lpstr>
      <vt:lpstr>Sourcetreeの連携③</vt:lpstr>
      <vt:lpstr>Sourcetreeの連携④</vt:lpstr>
      <vt:lpstr>Sourcetreeの連携⑤</vt:lpstr>
      <vt:lpstr>Sourcetreeの連携⑥</vt:lpstr>
      <vt:lpstr>Sourcetreeの連携⑦</vt:lpstr>
      <vt:lpstr>Sourcetreeの連携⑧</vt:lpstr>
      <vt:lpstr>Sourcetreeの連携⑨</vt:lpstr>
      <vt:lpstr>Sourcetreeの連携⑩</vt:lpstr>
      <vt:lpstr>Sourcetreeの連携⑪</vt:lpstr>
      <vt:lpstr>Sourcetreeの連携⑫</vt:lpstr>
      <vt:lpstr>Sourcetreeの連携⑬</vt:lpstr>
      <vt:lpstr>Sourcetreeの連携⑭</vt:lpstr>
      <vt:lpstr>Sourcetreeの連携⑮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Sourcetreeの連携</dc:title>
  <dc:creator>ohs80095</dc:creator>
  <cp:lastModifiedBy>ohs80095</cp:lastModifiedBy>
  <cp:revision>10</cp:revision>
  <dcterms:created xsi:type="dcterms:W3CDTF">2021-02-26T11:22:49Z</dcterms:created>
  <dcterms:modified xsi:type="dcterms:W3CDTF">2021-03-02T15:50:22Z</dcterms:modified>
</cp:coreProperties>
</file>