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59" autoAdjust="0"/>
  </p:normalViewPr>
  <p:slideViewPr>
    <p:cSldViewPr snapToGrid="0" snapToObjects="1">
      <p:cViewPr varScale="1">
        <p:scale>
          <a:sx n="111" d="100"/>
          <a:sy n="11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4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42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2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9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0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857F-C886-4D4D-87CA-9FA06DD642F4}" type="datetimeFigureOut">
              <a:rPr kumimoji="1" lang="ja-JP" altLang="en-US" smtClean="0"/>
              <a:t>2014/11/07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D2B5-0D73-6B42-8B32-480F7EEB2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174632" y="546301"/>
            <a:ext cx="8763748" cy="4618365"/>
            <a:chOff x="174632" y="546301"/>
            <a:chExt cx="8763748" cy="4618365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58545" y="546301"/>
              <a:ext cx="7471840" cy="2679305"/>
              <a:chOff x="558545" y="546301"/>
              <a:chExt cx="7471840" cy="2679305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2351775" y="546301"/>
                <a:ext cx="3845155" cy="1399231"/>
              </a:xfrm>
              <a:prstGeom prst="ellipse">
                <a:avLst/>
              </a:prstGeom>
              <a:solidFill>
                <a:schemeClr val="bg1">
                  <a:lumMod val="50000"/>
                  <a:alpha val="22000"/>
                </a:schemeClr>
              </a:solidFill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Ad Result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2351775" y="1826375"/>
                <a:ext cx="3845155" cy="13992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3st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</a:t>
                </a:r>
                <a:r>
                  <a:rPr lang="en-US" altLang="ja-JP" dirty="0" smtClean="0">
                    <a:solidFill>
                      <a:srgbClr val="000000"/>
                    </a:solidFill>
                  </a:rPr>
                  <a:t>Data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558545" y="1245916"/>
                <a:ext cx="3845155" cy="139923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20000"/>
                </a:schemeClr>
              </a:solidFill>
              <a:ln w="4127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rgbClr val="000000"/>
                    </a:solidFill>
                  </a:rPr>
                  <a:t>2st Party Data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4185230" y="1245916"/>
                <a:ext cx="3845155" cy="1399231"/>
              </a:xfrm>
              <a:prstGeom prst="ellipse">
                <a:avLst/>
              </a:prstGeom>
              <a:solidFill>
                <a:schemeClr val="accent6">
                  <a:lumMod val="50000"/>
                  <a:alpha val="20000"/>
                </a:schemeClr>
              </a:solidFill>
              <a:ln w="412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rgbClr val="000000"/>
                    </a:solidFill>
                  </a:rPr>
                  <a:t>1st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Party Data</a:t>
                </a:r>
                <a:endParaRPr lang="ja-JP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174632" y="3447142"/>
              <a:ext cx="8763748" cy="1717524"/>
              <a:chOff x="174632" y="3447142"/>
              <a:chExt cx="8763748" cy="1717524"/>
            </a:xfrm>
          </p:grpSpPr>
          <p:sp>
            <p:nvSpPr>
              <p:cNvPr id="7" name="四角形吹き出し 6"/>
              <p:cNvSpPr/>
              <p:nvPr/>
            </p:nvSpPr>
            <p:spPr>
              <a:xfrm>
                <a:off x="174632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1st Party Data</a:t>
                </a:r>
              </a:p>
              <a:p>
                <a:pPr algn="ctr"/>
                <a:r>
                  <a:rPr lang="ja-JP" altLang="en-US" dirty="0" smtClean="0">
                    <a:solidFill>
                      <a:srgbClr val="000000"/>
                    </a:solidFill>
                  </a:rPr>
                  <a:t>自社保有データ</a:t>
                </a:r>
                <a:endParaRPr kumimoji="1" lang="ja-JP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四角形吹き出し 7"/>
              <p:cNvSpPr/>
              <p:nvPr/>
            </p:nvSpPr>
            <p:spPr>
              <a:xfrm>
                <a:off x="2448536" y="3447142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ja-JP" b="1" dirty="0" smtClean="0">
                    <a:solidFill>
                      <a:srgbClr val="000000"/>
                    </a:solidFill>
                  </a:rPr>
                  <a:t>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メディア保有するオーディエンスデータ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四角形吹き出し 8"/>
              <p:cNvSpPr/>
              <p:nvPr/>
            </p:nvSpPr>
            <p:spPr>
              <a:xfrm>
                <a:off x="4634895" y="3471333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b="1" dirty="0" smtClean="0">
                    <a:solidFill>
                      <a:srgbClr val="000000"/>
                    </a:solidFill>
                  </a:rPr>
                  <a:t>3st Party Data</a:t>
                </a: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購買行動データ、オフライン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/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リアル店舗、購買意識、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SNS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、</a:t>
                </a:r>
                <a:r>
                  <a:rPr lang="en-US" altLang="ja-JP" sz="1600" dirty="0" smtClean="0">
                    <a:solidFill>
                      <a:srgbClr val="000000"/>
                    </a:solidFill>
                  </a:rPr>
                  <a:t>TV</a:t>
                </a:r>
                <a:r>
                  <a:rPr lang="ja-JP" altLang="en-US" sz="1600" dirty="0" smtClean="0">
                    <a:solidFill>
                      <a:srgbClr val="000000"/>
                    </a:solidFill>
                  </a:rPr>
                  <a:t>視聴など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四角形吹き出し 9"/>
              <p:cNvSpPr/>
              <p:nvPr/>
            </p:nvSpPr>
            <p:spPr>
              <a:xfrm>
                <a:off x="6857999" y="3459237"/>
                <a:ext cx="2080381" cy="1693333"/>
              </a:xfrm>
              <a:prstGeom prst="wedgeRectCallout">
                <a:avLst>
                  <a:gd name="adj1" fmla="val -17499"/>
                  <a:gd name="adj2" fmla="val -61785"/>
                </a:avLst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</a:rPr>
                  <a:t>Ad Result Data</a:t>
                </a:r>
                <a:endParaRPr lang="en-US" altLang="ja-JP" sz="16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rgbClr val="000000"/>
                    </a:solidFill>
                  </a:rPr>
                  <a:t>配信・運用のフィードバックデータ</a:t>
                </a:r>
                <a:endParaRPr lang="en-US" altLang="ja-JP" sz="1600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469073" y="770263"/>
            <a:ext cx="8452646" cy="2559335"/>
            <a:chOff x="469073" y="770263"/>
            <a:chExt cx="8452646" cy="255933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589198" y="1629842"/>
              <a:ext cx="400426" cy="663632"/>
              <a:chOff x="789409" y="972563"/>
              <a:chExt cx="400426" cy="663632"/>
            </a:xfrm>
          </p:grpSpPr>
          <p:sp>
            <p:nvSpPr>
              <p:cNvPr id="3" name="台形 2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2654248" y="1121307"/>
              <a:ext cx="1738990" cy="18748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コンテンツ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解析エンジン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861322" y="770263"/>
              <a:ext cx="1738990" cy="614209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61322" y="1773498"/>
              <a:ext cx="1738990" cy="576229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861322" y="2779908"/>
              <a:ext cx="1738990" cy="549690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メディア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endCxn id="5" idx="1"/>
            </p:cNvCxnSpPr>
            <p:nvPr/>
          </p:nvCxnSpPr>
          <p:spPr>
            <a:xfrm>
              <a:off x="1304243" y="2058751"/>
              <a:ext cx="1350005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5" idx="3"/>
              <a:endCxn id="6" idx="1"/>
            </p:cNvCxnSpPr>
            <p:nvPr/>
          </p:nvCxnSpPr>
          <p:spPr>
            <a:xfrm flipV="1">
              <a:off x="4393238" y="1077368"/>
              <a:ext cx="1468084" cy="981383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5" idx="3"/>
              <a:endCxn id="7" idx="1"/>
            </p:cNvCxnSpPr>
            <p:nvPr/>
          </p:nvCxnSpPr>
          <p:spPr>
            <a:xfrm>
              <a:off x="4393238" y="2058751"/>
              <a:ext cx="1468084" cy="286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8" idx="1"/>
            </p:cNvCxnSpPr>
            <p:nvPr/>
          </p:nvCxnSpPr>
          <p:spPr>
            <a:xfrm>
              <a:off x="4393238" y="2058751"/>
              <a:ext cx="1468084" cy="99600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304243" y="1673217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コンテンツ指定</a:t>
              </a:r>
              <a:endParaRPr kumimoji="1" lang="ja-JP" altLang="en-US" sz="12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488435" y="1352843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サイトクロール</a:t>
              </a:r>
              <a:endParaRPr kumimoji="1" lang="ja-JP" altLang="en-US" sz="12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69073" y="1341401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広告主</a:t>
              </a:r>
              <a:endParaRPr kumimoji="1" lang="ja-JP" altLang="en-US" sz="1200" dirty="0"/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8195231" y="1618400"/>
              <a:ext cx="400426" cy="663632"/>
              <a:chOff x="789409" y="972563"/>
              <a:chExt cx="400426" cy="663632"/>
            </a:xfrm>
          </p:grpSpPr>
          <p:sp>
            <p:nvSpPr>
              <p:cNvPr id="19" name="台形 18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8074293" y="1341401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図形グループ 51"/>
          <p:cNvGrpSpPr/>
          <p:nvPr/>
        </p:nvGrpSpPr>
        <p:grpSpPr>
          <a:xfrm>
            <a:off x="125843" y="194513"/>
            <a:ext cx="8795877" cy="3833045"/>
            <a:chOff x="125843" y="194513"/>
            <a:chExt cx="8795877" cy="3833045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245968" y="2041754"/>
              <a:ext cx="400426" cy="663632"/>
              <a:chOff x="789409" y="972563"/>
              <a:chExt cx="400426" cy="663632"/>
            </a:xfrm>
          </p:grpSpPr>
          <p:sp>
            <p:nvSpPr>
              <p:cNvPr id="3" name="台形 2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1922034" y="194513"/>
              <a:ext cx="2127974" cy="3833045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129114" y="772333"/>
              <a:ext cx="2002127" cy="1144191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広告主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サイト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29114" y="2373570"/>
              <a:ext cx="2002127" cy="1196790"/>
            </a:xfrm>
            <a:prstGeom prst="rect">
              <a:avLst/>
            </a:prstGeom>
            <a:noFill/>
            <a:ln w="381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広告掲載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サイト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endCxn id="22" idx="2"/>
            </p:cNvCxnSpPr>
            <p:nvPr/>
          </p:nvCxnSpPr>
          <p:spPr>
            <a:xfrm>
              <a:off x="961013" y="2470666"/>
              <a:ext cx="1212716" cy="5091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858045" y="2373570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広告配信設定</a:t>
              </a:r>
              <a:endParaRPr kumimoji="1" lang="ja-JP" altLang="en-US" sz="12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25843" y="1753313"/>
              <a:ext cx="1212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広告主</a:t>
              </a:r>
              <a:endParaRPr kumimoji="1" lang="ja-JP" altLang="en-US" sz="1200" dirty="0"/>
            </a:p>
          </p:txBody>
        </p:sp>
        <p:grpSp>
          <p:nvGrpSpPr>
            <p:cNvPr id="17" name="図形グループ 16"/>
            <p:cNvGrpSpPr/>
            <p:nvPr/>
          </p:nvGrpSpPr>
          <p:grpSpPr>
            <a:xfrm>
              <a:off x="8195232" y="1089681"/>
              <a:ext cx="400426" cy="663632"/>
              <a:chOff x="789409" y="972563"/>
              <a:chExt cx="400426" cy="663632"/>
            </a:xfrm>
          </p:grpSpPr>
          <p:sp>
            <p:nvSpPr>
              <p:cNvPr id="19" name="台形 18"/>
              <p:cNvSpPr/>
              <p:nvPr/>
            </p:nvSpPr>
            <p:spPr>
              <a:xfrm>
                <a:off x="789409" y="1304379"/>
                <a:ext cx="400425" cy="331816"/>
              </a:xfrm>
              <a:prstGeom prst="trapezoi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789410" y="972563"/>
                <a:ext cx="400425" cy="41190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8074294" y="812682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</a:t>
              </a:r>
              <a:endParaRPr kumimoji="1" lang="ja-JP" altLang="en-US" sz="1200" dirty="0"/>
            </a:p>
          </p:txBody>
        </p:sp>
        <p:sp>
          <p:nvSpPr>
            <p:cNvPr id="22" name="円柱 21"/>
            <p:cNvSpPr/>
            <p:nvPr/>
          </p:nvSpPr>
          <p:spPr>
            <a:xfrm>
              <a:off x="2173729" y="2470666"/>
              <a:ext cx="1613142" cy="1018331"/>
            </a:xfrm>
            <a:prstGeom prst="can">
              <a:avLst/>
            </a:pr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広告データ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円柱 25"/>
            <p:cNvSpPr/>
            <p:nvPr/>
          </p:nvSpPr>
          <p:spPr>
            <a:xfrm>
              <a:off x="2173730" y="835263"/>
              <a:ext cx="1613142" cy="1018331"/>
            </a:xfrm>
            <a:prstGeom prst="can">
              <a:avLst/>
            </a:pr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0000"/>
                  </a:solidFill>
                </a:rPr>
                <a:t>訪問履歴</a:t>
              </a:r>
              <a:endParaRPr kumimoji="1" lang="en-US" altLang="ja-JP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rgbClr val="000000"/>
                  </a:solidFill>
                </a:rPr>
                <a:t>データ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直線矢印コネクタ 26"/>
            <p:cNvCxnSpPr>
              <a:endCxn id="6" idx="3"/>
            </p:cNvCxnSpPr>
            <p:nvPr/>
          </p:nvCxnSpPr>
          <p:spPr>
            <a:xfrm flipH="1">
              <a:off x="7131241" y="1344429"/>
              <a:ext cx="679916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226868" y="951181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訪問</a:t>
              </a:r>
              <a:endParaRPr kumimoji="1" lang="ja-JP" altLang="en-US" sz="1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070762" y="277268"/>
              <a:ext cx="1716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広告配信事業者</a:t>
              </a:r>
              <a:endParaRPr kumimoji="1" lang="ja-JP" altLang="en-US" sz="1600" dirty="0"/>
            </a:p>
          </p:txBody>
        </p:sp>
        <p:cxnSp>
          <p:nvCxnSpPr>
            <p:cNvPr id="36" name="直線矢印コネクタ 35"/>
            <p:cNvCxnSpPr>
              <a:stCxn id="6" idx="1"/>
              <a:endCxn id="26" idx="4"/>
            </p:cNvCxnSpPr>
            <p:nvPr/>
          </p:nvCxnSpPr>
          <p:spPr>
            <a:xfrm flipH="1">
              <a:off x="3786872" y="1344429"/>
              <a:ext cx="1342242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3786871" y="1067430"/>
              <a:ext cx="1521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ユーザアクセスログ</a:t>
              </a:r>
              <a:endParaRPr kumimoji="1" lang="ja-JP" altLang="en-US" sz="1200" dirty="0"/>
            </a:p>
          </p:txBody>
        </p:sp>
        <p:cxnSp>
          <p:nvCxnSpPr>
            <p:cNvPr id="42" name="直線矢印コネクタ 41"/>
            <p:cNvCxnSpPr>
              <a:endCxn id="8" idx="3"/>
            </p:cNvCxnSpPr>
            <p:nvPr/>
          </p:nvCxnSpPr>
          <p:spPr>
            <a:xfrm flipH="1">
              <a:off x="7131241" y="1714376"/>
              <a:ext cx="832316" cy="125758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7539844" y="2274007"/>
              <a:ext cx="847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閲覧</a:t>
              </a:r>
              <a:endParaRPr kumimoji="1" lang="ja-JP" altLang="en-US" sz="1200" dirty="0"/>
            </a:p>
          </p:txBody>
        </p:sp>
        <p:cxnSp>
          <p:nvCxnSpPr>
            <p:cNvPr id="47" name="直線矢印コネクタ 46"/>
            <p:cNvCxnSpPr>
              <a:stCxn id="22" idx="4"/>
              <a:endCxn id="8" idx="1"/>
            </p:cNvCxnSpPr>
            <p:nvPr/>
          </p:nvCxnSpPr>
          <p:spPr>
            <a:xfrm flipV="1">
              <a:off x="3786871" y="2971965"/>
              <a:ext cx="1342243" cy="786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5129114" y="2819645"/>
              <a:ext cx="469070" cy="406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Ad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2670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89</Words>
  <Application>Microsoft Macintosh PowerPoint</Application>
  <PresentationFormat>画面に合わせる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harada</dc:creator>
  <cp:lastModifiedBy>harada</cp:lastModifiedBy>
  <cp:revision>9</cp:revision>
  <dcterms:created xsi:type="dcterms:W3CDTF">2014-11-05T14:35:58Z</dcterms:created>
  <dcterms:modified xsi:type="dcterms:W3CDTF">2014-11-06T17:00:19Z</dcterms:modified>
</cp:coreProperties>
</file>