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9"/>
    <p:restoredTop sz="94694"/>
  </p:normalViewPr>
  <p:slideViewPr>
    <p:cSldViewPr>
      <p:cViewPr varScale="1">
        <p:scale>
          <a:sx n="121" d="100"/>
          <a:sy n="121" d="100"/>
        </p:scale>
        <p:origin x="22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_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2492896"/>
            <a:ext cx="4546848" cy="233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87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Arader, Hayley</cp:lastModifiedBy>
  <cp:revision>6</cp:revision>
  <dcterms:created xsi:type="dcterms:W3CDTF">2017-02-13T16:18:36Z</dcterms:created>
  <dcterms:modified xsi:type="dcterms:W3CDTF">2021-02-18T14:48:22Z</dcterms:modified>
  <cp:category/>
</cp:coreProperties>
</file>