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8" Type="http://schemas.openxmlformats.org/officeDocument/2006/relationships/extended-properties" Target="docProps/app.xml"/><Relationship Id="rId7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6" Type="http://schemas.openxmlformats.org/package/2006/relationships/metadata/thumbnail" Target="docProps/thumbnail.jpeg"/><Relationship Id="rId5" Type="http://schemas.microsoft.com/office/2006/relationships/ui/extensibility" Target="customUI/customUI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58" r:id="rId4"/>
    <p:sldId id="259" r:id="rId5"/>
    <p:sldId id="260" r:id="rId6"/>
    <p:sldId id="261" r:id="rId7"/>
    <p:sldId id="265" r:id="rId8"/>
    <p:sldId id="264" r:id="rId9"/>
    <p:sldId id="267" r:id="rId10"/>
    <p:sldId id="269" r:id="rId11"/>
    <p:sldId id="268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3" d="100"/>
          <a:sy n="73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7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07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4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30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41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98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5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7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34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2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C9FEE-057E-4068-9298-9299AABF3381}" type="datetimeFigureOut">
              <a:rPr lang="en-US" smtClean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31820-40EB-4752-BF5C-5CDC157609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2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32656"/>
            <a:ext cx="2651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rgbClr val="FF3300"/>
                </a:solidFill>
              </a:rPr>
              <a:t>TTS TechLunch</a:t>
            </a:r>
            <a:endParaRPr lang="en-US" sz="3200" b="1" dirty="0">
              <a:solidFill>
                <a:srgbClr val="FF3300"/>
              </a:solidFill>
            </a:endParaRPr>
          </a:p>
        </p:txBody>
      </p:sp>
      <p:pic>
        <p:nvPicPr>
          <p:cNvPr id="1028" name="Picture 4" descr="Dock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3" r="9581"/>
          <a:stretch/>
        </p:blipFill>
        <p:spPr bwMode="auto">
          <a:xfrm>
            <a:off x="2677" y="1340768"/>
            <a:ext cx="9141323" cy="551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06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Docker 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480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Kitematic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19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758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 Citi</a:t>
            </a:r>
            <a:endParaRPr lang="en-US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4782" y="1600200"/>
            <a:ext cx="689443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1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TTS - TechLunch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00200"/>
            <a:ext cx="7488832" cy="4525963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pt-BR" dirty="0" smtClean="0"/>
              <a:t>É </a:t>
            </a:r>
            <a:r>
              <a:rPr lang="pt-BR" dirty="0"/>
              <a:t>uma iniciativa inspirada nos </a:t>
            </a:r>
            <a:r>
              <a:rPr lang="pt-BR" dirty="0" smtClean="0"/>
              <a:t>             onde </a:t>
            </a:r>
            <a:r>
              <a:rPr lang="pt-BR" dirty="0"/>
              <a:t>é promovido um encontro informal </a:t>
            </a:r>
            <a:r>
              <a:rPr lang="pt-BR" dirty="0" smtClean="0"/>
              <a:t>para discutir </a:t>
            </a:r>
            <a:r>
              <a:rPr lang="pt-BR" dirty="0"/>
              <a:t>a respeito de um </a:t>
            </a:r>
            <a:r>
              <a:rPr lang="pt-BR" dirty="0" smtClean="0"/>
              <a:t>determinado </a:t>
            </a:r>
            <a:r>
              <a:rPr lang="en-US" dirty="0" smtClean="0"/>
              <a:t>assunto</a:t>
            </a:r>
            <a:r>
              <a:rPr lang="en-US" dirty="0"/>
              <a:t>.</a:t>
            </a:r>
          </a:p>
          <a:p>
            <a:r>
              <a:rPr lang="pt-BR" dirty="0" smtClean="0"/>
              <a:t>Encontro </a:t>
            </a:r>
            <a:r>
              <a:rPr lang="pt-BR" dirty="0"/>
              <a:t>Mensal com tema definido pelo </a:t>
            </a:r>
            <a:r>
              <a:rPr lang="pt-BR" dirty="0" smtClean="0"/>
              <a:t>time </a:t>
            </a:r>
            <a:r>
              <a:rPr lang="en-US" dirty="0" smtClean="0"/>
              <a:t>de </a:t>
            </a:r>
            <a:r>
              <a:rPr lang="en-US" dirty="0"/>
              <a:t>Tecnologia TTS.</a:t>
            </a:r>
          </a:p>
          <a:p>
            <a:r>
              <a:rPr lang="pt-BR" dirty="0" smtClean="0"/>
              <a:t>Aberto </a:t>
            </a:r>
            <a:r>
              <a:rPr lang="pt-BR" dirty="0"/>
              <a:t>a qualquer colaborador que </a:t>
            </a:r>
            <a:r>
              <a:rPr lang="pt-BR" dirty="0" smtClean="0"/>
              <a:t>queira </a:t>
            </a:r>
            <a:r>
              <a:rPr lang="en-US" dirty="0" smtClean="0"/>
              <a:t>apresentar </a:t>
            </a:r>
            <a:r>
              <a:rPr lang="en-US" dirty="0"/>
              <a:t>algum tema.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1700808"/>
            <a:ext cx="936104" cy="92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3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1196752"/>
            <a:ext cx="3636911" cy="18160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3026889"/>
            <a:ext cx="3636911" cy="181604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760" y="4859868"/>
            <a:ext cx="3636911" cy="18160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77" y="1340768"/>
            <a:ext cx="3636911" cy="181604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57" y="3314921"/>
            <a:ext cx="3636911" cy="181604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877" y="5130967"/>
            <a:ext cx="3636911" cy="181604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rot="21265195">
            <a:off x="2148961" y="1789353"/>
            <a:ext cx="1523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</a:rPr>
              <a:t>Docker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21265195">
            <a:off x="6781507" y="1624191"/>
            <a:ext cx="2166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</a:rPr>
              <a:t>Vantagens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21265195">
            <a:off x="1535815" y="3813151"/>
            <a:ext cx="2319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Ferramentas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rot="21265195">
            <a:off x="5966808" y="3472202"/>
            <a:ext cx="2012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</a:rPr>
              <a:t>Exemplos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21265195">
            <a:off x="7183430" y="537082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</a:rPr>
              <a:t>Q&amp;A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rot="21265195">
            <a:off x="3397537" y="5652365"/>
            <a:ext cx="1075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</a:rPr>
              <a:t>Aqui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6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Docker</a:t>
            </a:r>
          </a:p>
          <a:p>
            <a:r>
              <a:rPr lang="pt-BR" dirty="0" smtClean="0"/>
              <a:t>Container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91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3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Docker x 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566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Kubernetes</a:t>
            </a:r>
          </a:p>
          <a:p>
            <a:r>
              <a:rPr lang="pt-BR" dirty="0" smtClean="0"/>
              <a:t>Openshift</a:t>
            </a:r>
          </a:p>
          <a:p>
            <a:r>
              <a:rPr lang="pt-BR" dirty="0"/>
              <a:t>Docker Hub</a:t>
            </a:r>
            <a:endParaRPr lang="pt-BR" dirty="0" smtClean="0"/>
          </a:p>
          <a:p>
            <a:r>
              <a:rPr lang="pt-BR" dirty="0" smtClean="0"/>
              <a:t>Kitematic</a:t>
            </a:r>
          </a:p>
          <a:p>
            <a:endParaRPr lang="pt-BR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857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Kubernetes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053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Openshift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7130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UI/customUI.xml><?xml version="1.0" encoding="utf-8"?>
<customUI xmlns="http://schemas.microsoft.com/office/2006/01/customui">
  <ribbon>
    <tabs>
      <tab id="CustomTab2" label="Citi Approved Templates" insertBeforeQ="TabHome">
        <group id="CustomGroup2" label="Click NEW to use Citi Approved Templates">
          <control idQ="FileNew" visible="true" size="large"/>
        </group>
      </tab>
    </tabs>
  </ribbon>
</customUI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236</TotalTime>
  <Words>74</Words>
  <Application>Microsoft Office PowerPoint</Application>
  <PresentationFormat>On-screen Show (4:3)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1_blank</vt:lpstr>
      <vt:lpstr>PowerPoint Presentation</vt:lpstr>
      <vt:lpstr>TTS - TechLunch</vt:lpstr>
      <vt:lpstr>Agenda</vt:lpstr>
      <vt:lpstr>Conceito</vt:lpstr>
      <vt:lpstr>Vantagens</vt:lpstr>
      <vt:lpstr>Docker x VM</vt:lpstr>
      <vt:lpstr>Ferramentas</vt:lpstr>
      <vt:lpstr>Kubernetes</vt:lpstr>
      <vt:lpstr>Openshift</vt:lpstr>
      <vt:lpstr>Docker Hub</vt:lpstr>
      <vt:lpstr>Kitematic</vt:lpstr>
      <vt:lpstr>Exemplos</vt:lpstr>
      <vt:lpstr>No Citi</vt:lpstr>
    </vt:vector>
  </TitlesOfParts>
  <Company>Citigroup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Harada, Fernando [ICG-IT]</dc:creator>
  <cp:lastModifiedBy>Harada, Fernando [ICG-IT]</cp:lastModifiedBy>
  <cp:revision>15</cp:revision>
  <dcterms:created xsi:type="dcterms:W3CDTF">2018-09-18T17:53:44Z</dcterms:created>
  <dcterms:modified xsi:type="dcterms:W3CDTF">2018-09-21T21:25:27Z</dcterms:modified>
</cp:coreProperties>
</file>