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8" Type="http://schemas.openxmlformats.org/officeDocument/2006/relationships/extended-properties" Target="docProps/app.xml"/><Relationship Id="rId7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thumbnail" Target="docProps/thumbnail.jpeg"/><Relationship Id="rId5" Type="http://schemas.microsoft.com/office/2006/relationships/ui/extensibility" Target="customUI/customUI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58" r:id="rId4"/>
    <p:sldId id="259" r:id="rId5"/>
    <p:sldId id="261" r:id="rId6"/>
    <p:sldId id="260" r:id="rId7"/>
    <p:sldId id="270" r:id="rId8"/>
    <p:sldId id="265" r:id="rId9"/>
    <p:sldId id="264" r:id="rId10"/>
    <p:sldId id="267" r:id="rId11"/>
    <p:sldId id="269" r:id="rId12"/>
    <p:sldId id="268" r:id="rId13"/>
    <p:sldId id="262" r:id="rId14"/>
    <p:sldId id="272" r:id="rId15"/>
    <p:sldId id="26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5000" autoAdjust="0"/>
  </p:normalViewPr>
  <p:slideViewPr>
    <p:cSldViewPr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7AD26-C6D5-4A4A-9176-95537056968E}" type="datetimeFigureOut">
              <a:rPr lang="en-US" smtClean="0"/>
              <a:t>9/26/2018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F37A7-8B95-483A-88E3-FF4734696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F37A7-8B95-483A-88E3-FF4734696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7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1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8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5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7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4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C9FEE-057E-4068-9298-9299AABF3381}" type="datetimeFigureOut">
              <a:rPr lang="en-US" smtClean="0"/>
              <a:t>9/26/2018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1820-40EB-4752-BF5C-5CDC157609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265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FF3300"/>
                </a:solidFill>
              </a:rPr>
              <a:t>TTS TechLunch</a:t>
            </a:r>
            <a:endParaRPr lang="en-US" sz="3200" b="1" dirty="0">
              <a:solidFill>
                <a:srgbClr val="FF3300"/>
              </a:solidFill>
            </a:endParaRPr>
          </a:p>
        </p:txBody>
      </p:sp>
      <p:pic>
        <p:nvPicPr>
          <p:cNvPr id="1028" name="Picture 4" descr="Dock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3" r="9581"/>
          <a:stretch/>
        </p:blipFill>
        <p:spPr bwMode="auto">
          <a:xfrm>
            <a:off x="2677" y="1340768"/>
            <a:ext cx="9141323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06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Openshift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7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Docker 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0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Kitematic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5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Citi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dirty="0" smtClean="0"/>
              <a:t>Citi PAAS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APPLICATIONS ARE PACKAGED INTO CONTAINERS BY APPDEV AND DEPLOYED INTO THE PLATFORM (DOCKER) </a:t>
            </a:r>
            <a:endParaRPr lang="en-US" dirty="0"/>
          </a:p>
          <a:p>
            <a:r>
              <a:rPr lang="en-US" dirty="0"/>
              <a:t>Containers enable portability across platforms, reducing vendor lock-in and allowing bursting to public cloud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PLATFORM-AS-A-SERVICE (PAAS) SIMPLIFIES APPLICATION PROVISIONING AND MANAGEMENT (OPENSHIFT) 2 </a:t>
            </a:r>
            <a:endParaRPr lang="en-US" dirty="0"/>
          </a:p>
          <a:p>
            <a:r>
              <a:rPr lang="en-US" dirty="0" smtClean="0"/>
              <a:t>PaaS </a:t>
            </a:r>
            <a:r>
              <a:rPr lang="en-US" dirty="0"/>
              <a:t>provides a set of supporting services (e.g. load balancers, network virtualization) and integrates with CI/CD pipeline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CONTAINER ORCHESTRATION AUTOMATES APPLICATION PLACEMENT, MANAGEMENT AND SCALING (KUBERNETES) </a:t>
            </a:r>
            <a:endParaRPr lang="en-US" dirty="0"/>
          </a:p>
          <a:p>
            <a:r>
              <a:rPr lang="en-US" dirty="0" smtClean="0"/>
              <a:t>Container </a:t>
            </a:r>
            <a:r>
              <a:rPr lang="en-US" dirty="0"/>
              <a:t>Orchestration layer manages application containers based on software-defined policies </a:t>
            </a:r>
          </a:p>
          <a:p>
            <a:r>
              <a:rPr lang="en-US" dirty="0" smtClean="0"/>
              <a:t>Makes </a:t>
            </a:r>
            <a:r>
              <a:rPr lang="en-US" dirty="0"/>
              <a:t>significant strides in resource sharing leading to greater utilization / lower costs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7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 Citi</a:t>
            </a:r>
            <a:endParaRPr lang="en-US" dirty="0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782" y="1600200"/>
            <a:ext cx="689443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3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TTS - TechLunch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00200"/>
            <a:ext cx="7488832" cy="45259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pt-BR" dirty="0" smtClean="0"/>
              <a:t>É </a:t>
            </a:r>
            <a:r>
              <a:rPr lang="pt-BR" dirty="0"/>
              <a:t>uma iniciativa inspirada nos </a:t>
            </a:r>
            <a:r>
              <a:rPr lang="pt-BR" dirty="0" smtClean="0"/>
              <a:t>             onde </a:t>
            </a:r>
            <a:r>
              <a:rPr lang="pt-BR" dirty="0"/>
              <a:t>é promovido um encontro informal </a:t>
            </a:r>
            <a:r>
              <a:rPr lang="pt-BR" dirty="0" smtClean="0"/>
              <a:t>para discutir </a:t>
            </a:r>
            <a:r>
              <a:rPr lang="pt-BR" dirty="0"/>
              <a:t>a respeito de um </a:t>
            </a:r>
            <a:r>
              <a:rPr lang="pt-BR" dirty="0" smtClean="0"/>
              <a:t>determinado </a:t>
            </a:r>
            <a:r>
              <a:rPr lang="en-US" dirty="0" smtClean="0"/>
              <a:t>assunto</a:t>
            </a:r>
            <a:r>
              <a:rPr lang="en-US" dirty="0"/>
              <a:t>.</a:t>
            </a:r>
          </a:p>
          <a:p>
            <a:r>
              <a:rPr lang="pt-BR" dirty="0" smtClean="0"/>
              <a:t>Encontro </a:t>
            </a:r>
            <a:r>
              <a:rPr lang="pt-BR" dirty="0"/>
              <a:t>Mensal com tema definido pelo </a:t>
            </a:r>
            <a:r>
              <a:rPr lang="pt-BR" dirty="0" smtClean="0"/>
              <a:t>time </a:t>
            </a:r>
            <a:r>
              <a:rPr lang="en-US" dirty="0" smtClean="0"/>
              <a:t>de </a:t>
            </a:r>
            <a:r>
              <a:rPr lang="en-US" dirty="0"/>
              <a:t>Tecnologia TTS.</a:t>
            </a:r>
          </a:p>
          <a:p>
            <a:r>
              <a:rPr lang="pt-BR" dirty="0" smtClean="0"/>
              <a:t>Aberto </a:t>
            </a:r>
            <a:r>
              <a:rPr lang="pt-BR" dirty="0"/>
              <a:t>a qualquer colaborador que </a:t>
            </a:r>
            <a:r>
              <a:rPr lang="pt-BR" dirty="0" smtClean="0"/>
              <a:t>queira </a:t>
            </a:r>
            <a:r>
              <a:rPr lang="en-US" dirty="0" smtClean="0"/>
              <a:t>apresentar </a:t>
            </a:r>
            <a:r>
              <a:rPr lang="en-US" dirty="0"/>
              <a:t>algum tema.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700808"/>
            <a:ext cx="936104" cy="9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196752"/>
            <a:ext cx="3636911" cy="18160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026889"/>
            <a:ext cx="3636911" cy="181604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60" y="4859868"/>
            <a:ext cx="3636911" cy="181604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77" y="1340768"/>
            <a:ext cx="3636911" cy="181604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57" y="3314921"/>
            <a:ext cx="3636911" cy="181604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77" y="5130967"/>
            <a:ext cx="3636911" cy="1816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 rot="21265195">
            <a:off x="2148961" y="1789353"/>
            <a:ext cx="152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Docker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1265195">
            <a:off x="6781507" y="1624191"/>
            <a:ext cx="2166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Vantagens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1265195">
            <a:off x="1535815" y="3813151"/>
            <a:ext cx="231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bg1"/>
                </a:solidFill>
              </a:rPr>
              <a:t>Ferramentas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21265195">
            <a:off x="5966808" y="3472202"/>
            <a:ext cx="2012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Exemplos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21265195">
            <a:off x="7183430" y="537082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Q&amp;A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21265195">
            <a:off x="3397537" y="5652365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bg1"/>
                </a:solidFill>
              </a:rPr>
              <a:t>Aqui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6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Docker</a:t>
            </a:r>
          </a:p>
          <a:p>
            <a:r>
              <a:rPr lang="pt-BR" dirty="0" smtClean="0"/>
              <a:t>Container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3468" y="2348829"/>
            <a:ext cx="4248472" cy="3960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VM x Docker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39692" y="1825609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VM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095110" y="1825609"/>
            <a:ext cx="1202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Docker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457200" y="5224287"/>
            <a:ext cx="3826768" cy="45412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Host S.O.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4320" y="4612896"/>
            <a:ext cx="3826768" cy="50761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VMM (Hypervision, VMWare)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39552" y="3212976"/>
            <a:ext cx="1169248" cy="64807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App1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791152" y="3212976"/>
            <a:ext cx="1169248" cy="64807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App2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046769" y="3212976"/>
            <a:ext cx="1169248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App3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34454" y="2309803"/>
            <a:ext cx="4248472" cy="3960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899404" y="5224287"/>
            <a:ext cx="3826768" cy="45412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Host S.O.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4914920" y="3882489"/>
            <a:ext cx="1169248" cy="648072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App1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6274066" y="3861048"/>
            <a:ext cx="1169248" cy="648072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529683" y="3861048"/>
            <a:ext cx="1169248" cy="64807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App3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539552" y="3861048"/>
            <a:ext cx="1169248" cy="64807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 smtClean="0"/>
              <a:t>S.O. cliente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1791152" y="3861048"/>
            <a:ext cx="1169248" cy="64807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/>
              <a:t>S.O. cliente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3046769" y="3861048"/>
            <a:ext cx="1169248" cy="64807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/>
              <a:t>S.O. cliente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899404" y="4666387"/>
            <a:ext cx="3826768" cy="45412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Docker Engine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833257" y="3789040"/>
            <a:ext cx="1323952" cy="8053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6205627" y="3775789"/>
            <a:ext cx="2568963" cy="805339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93714" y="3477153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Container 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806024" y="3471989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Container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Imagens</a:t>
            </a:r>
          </a:p>
          <a:p>
            <a:r>
              <a:rPr lang="pt-BR" dirty="0" smtClean="0"/>
              <a:t>Mais leve</a:t>
            </a:r>
          </a:p>
          <a:p>
            <a:r>
              <a:rPr lang="pt-BR" dirty="0" smtClean="0"/>
              <a:t>Produtividade, velocidade de disponibilização</a:t>
            </a:r>
          </a:p>
          <a:p>
            <a:r>
              <a:rPr lang="pt-BR" dirty="0" smtClean="0"/>
              <a:t>Portabilidade, evita incompatibilidade</a:t>
            </a:r>
          </a:p>
          <a:p>
            <a:r>
              <a:rPr lang="pt-BR" dirty="0" smtClean="0"/>
              <a:t>Modularidade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3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Camada a mais</a:t>
            </a:r>
          </a:p>
          <a:p>
            <a:r>
              <a:rPr lang="pt-BR" dirty="0" smtClean="0"/>
              <a:t>Não tem S.O.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Ferramentas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Kubernetes</a:t>
            </a:r>
          </a:p>
          <a:p>
            <a:r>
              <a:rPr lang="pt-BR" dirty="0" smtClean="0"/>
              <a:t>Openshift</a:t>
            </a:r>
          </a:p>
          <a:p>
            <a:r>
              <a:rPr lang="pt-BR" dirty="0"/>
              <a:t>Docker Hub</a:t>
            </a:r>
            <a:endParaRPr lang="pt-BR" dirty="0" smtClean="0"/>
          </a:p>
          <a:p>
            <a:r>
              <a:rPr lang="pt-BR" dirty="0" smtClean="0"/>
              <a:t>Kitematic</a:t>
            </a:r>
          </a:p>
          <a:p>
            <a:endParaRPr lang="pt-BR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5387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<?xml version="1.0" encoding="utf-8"?>
<customUI xmlns="http://schemas.microsoft.com/office/2006/01/customui">
  <ribbon>
    <tabs>
      <tab id="CustomTab2" label="Citi Approved Templates" insertBeforeQ="TabHome">
        <group id="CustomGroup2" label="Click NEW to use Citi Approved Templates">
          <control idQ="FileNew" visible="true" size="large"/>
        </group>
      </tab>
    </tabs>
  </ribbon>
</customUI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851</TotalTime>
  <Words>235</Words>
  <Application>Microsoft Office PowerPoint</Application>
  <PresentationFormat>On-screen Show (4:3)</PresentationFormat>
  <Paragraphs>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1_blank</vt:lpstr>
      <vt:lpstr>PowerPoint Presentation</vt:lpstr>
      <vt:lpstr>TTS - TechLunch</vt:lpstr>
      <vt:lpstr>Agenda</vt:lpstr>
      <vt:lpstr>Conceito</vt:lpstr>
      <vt:lpstr>VM x Docker</vt:lpstr>
      <vt:lpstr>Vantagens</vt:lpstr>
      <vt:lpstr>Desvantagens</vt:lpstr>
      <vt:lpstr>Ferramentas</vt:lpstr>
      <vt:lpstr>Kubernetes</vt:lpstr>
      <vt:lpstr>Openshift</vt:lpstr>
      <vt:lpstr>Docker Hub</vt:lpstr>
      <vt:lpstr>Kitematic</vt:lpstr>
      <vt:lpstr>Exemplos</vt:lpstr>
      <vt:lpstr>No Citi</vt:lpstr>
      <vt:lpstr>No Citi</vt:lpstr>
      <vt:lpstr>Q&amp;A</vt:lpstr>
    </vt:vector>
  </TitlesOfParts>
  <Company>Citigroup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Harada, Fernando [ICG-IT]</dc:creator>
  <cp:lastModifiedBy>Harada, Fernando [ICG-IT]</cp:lastModifiedBy>
  <cp:revision>32</cp:revision>
  <dcterms:created xsi:type="dcterms:W3CDTF">2018-09-18T17:53:44Z</dcterms:created>
  <dcterms:modified xsi:type="dcterms:W3CDTF">2018-09-26T13:49:55Z</dcterms:modified>
</cp:coreProperties>
</file>