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7" r:id="rId4"/>
    <p:sldId id="268" r:id="rId5"/>
    <p:sldId id="257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horzBarState="maximized">
    <p:restoredLeft sz="15620"/>
    <p:restoredTop sz="91261" autoAdjust="0"/>
  </p:normalViewPr>
  <p:slideViewPr>
    <p:cSldViewPr snapToObjects="1">
      <p:cViewPr varScale="1">
        <p:scale>
          <a:sx n="95" d="100"/>
          <a:sy n="95" d="100"/>
        </p:scale>
        <p:origin x="-224" y="-96"/>
      </p:cViewPr>
      <p:guideLst>
        <p:guide orient="horz" pos="3072"/>
        <p:guide pos="19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3A1A7-9D6A-904E-9DE9-67E83DA21065}" type="datetimeFigureOut">
              <a:rPr lang="ja-JP" altLang="en-US" smtClean="0"/>
              <a:pPr/>
              <a:t>11.2.9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1AF90-EDCA-704C-BAD1-22CB03FAEB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AF90-EDCA-704C-BAD1-22CB03FAEB92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AF90-EDCA-704C-BAD1-22CB03FAEB92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11.2.9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11.2.9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11.2.9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DAE79-CABB-4845-A87F-0C4DEB54CDBB}" type="datetimeFigureOut">
              <a:rPr lang="ja-JP" altLang="en-US" smtClean="0"/>
              <a:pPr/>
              <a:t>11.2.9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19802" y="4624316"/>
            <a:ext cx="17526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RTC::ExecutionContext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4008" y="1129146"/>
            <a:ext cx="1981994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RTC::ComponentAction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04008" y="1891146"/>
            <a:ext cx="22097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RTC::LightweightRTObject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171828" y="2888672"/>
            <a:ext cx="16002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RTC::RTObject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>
            <a:stCxn id="5" idx="2"/>
            <a:endCxn id="6" idx="0"/>
          </p:cNvCxnSpPr>
          <p:nvPr/>
        </p:nvCxnSpPr>
        <p:spPr>
          <a:xfrm rot="16200000" flipH="1">
            <a:off x="1121047" y="1603285"/>
            <a:ext cx="461818" cy="1139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686053" y="5536407"/>
            <a:ext cx="18668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RTC::PortService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543302" y="4624317"/>
            <a:ext cx="1828800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SDOPackage::SDOService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直線コネクタ 12"/>
          <p:cNvCxnSpPr>
            <a:stCxn id="11" idx="2"/>
            <a:endCxn id="10" idx="0"/>
          </p:cNvCxnSpPr>
          <p:nvPr/>
        </p:nvCxnSpPr>
        <p:spPr>
          <a:xfrm rot="5400000">
            <a:off x="3732649" y="4811354"/>
            <a:ext cx="611908" cy="8381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4800602" y="5536407"/>
            <a:ext cx="23622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RTC::ExecutionContextService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>
            <a:stCxn id="4" idx="2"/>
            <a:endCxn id="14" idx="0"/>
          </p:cNvCxnSpPr>
          <p:nvPr/>
        </p:nvCxnSpPr>
        <p:spPr>
          <a:xfrm rot="5400000">
            <a:off x="6132948" y="4773252"/>
            <a:ext cx="611909" cy="914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2"/>
            <a:endCxn id="14" idx="0"/>
          </p:cNvCxnSpPr>
          <p:nvPr/>
        </p:nvCxnSpPr>
        <p:spPr>
          <a:xfrm rot="16200000" flipH="1">
            <a:off x="4913748" y="4468453"/>
            <a:ext cx="611908" cy="1524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171828" y="1590964"/>
            <a:ext cx="1657351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SDOPackage::SDO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直線コネクタ 21"/>
          <p:cNvCxnSpPr>
            <a:stCxn id="6" idx="2"/>
            <a:endCxn id="7" idx="0"/>
          </p:cNvCxnSpPr>
          <p:nvPr/>
        </p:nvCxnSpPr>
        <p:spPr>
          <a:xfrm rot="16200000" flipH="1">
            <a:off x="2341746" y="1258490"/>
            <a:ext cx="697344" cy="256302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2"/>
            <a:endCxn id="7" idx="0"/>
          </p:cNvCxnSpPr>
          <p:nvPr/>
        </p:nvCxnSpPr>
        <p:spPr>
          <a:xfrm rot="5400000">
            <a:off x="3487453" y="2375621"/>
            <a:ext cx="997526" cy="285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57204" y="2738581"/>
            <a:ext cx="23622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RTC::DataFlowComponentAction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57204" y="3336637"/>
            <a:ext cx="23621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RTC::DataFlowComponent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>
            <a:stCxn id="25" idx="2"/>
            <a:endCxn id="26" idx="0"/>
          </p:cNvCxnSpPr>
          <p:nvPr/>
        </p:nvCxnSpPr>
        <p:spPr>
          <a:xfrm rot="5400000">
            <a:off x="1489367" y="3187700"/>
            <a:ext cx="297874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639098" y="4022437"/>
            <a:ext cx="2362200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::DataFlowComponent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/>
          <p:cNvCxnSpPr>
            <a:stCxn id="26" idx="2"/>
            <a:endCxn id="31" idx="0"/>
          </p:cNvCxnSpPr>
          <p:nvPr/>
        </p:nvCxnSpPr>
        <p:spPr>
          <a:xfrm rot="16200000" flipH="1">
            <a:off x="2036442" y="3238681"/>
            <a:ext cx="385618" cy="11818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457703" y="6384637"/>
            <a:ext cx="3048000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OpenRTM::ExtTrigExecutionContextService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>
            <a:stCxn id="14" idx="2"/>
            <a:endCxn id="34" idx="0"/>
          </p:cNvCxnSpPr>
          <p:nvPr/>
        </p:nvCxnSpPr>
        <p:spPr>
          <a:xfrm rot="16200000" flipH="1">
            <a:off x="5707678" y="6110612"/>
            <a:ext cx="548048" cy="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7" idx="2"/>
            <a:endCxn id="31" idx="0"/>
          </p:cNvCxnSpPr>
          <p:nvPr/>
        </p:nvCxnSpPr>
        <p:spPr>
          <a:xfrm rot="5400000">
            <a:off x="2979272" y="3029780"/>
            <a:ext cx="833583" cy="11517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2819403" y="1129146"/>
            <a:ext cx="2362200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SDOPackage::SDOSystemElement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230741" y="2260600"/>
            <a:ext cx="1865709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SDOPackage::Configuration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229153" y="2710873"/>
            <a:ext cx="1867297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SDOPackage::Moitoring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229153" y="1798781"/>
            <a:ext cx="1867297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SDOPackage::Organization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53" name="直線コネクタ 52"/>
          <p:cNvCxnSpPr>
            <a:stCxn id="47" idx="2"/>
            <a:endCxn id="20" idx="0"/>
          </p:cNvCxnSpPr>
          <p:nvPr/>
        </p:nvCxnSpPr>
        <p:spPr>
          <a:xfrm rot="16200000" flipH="1">
            <a:off x="3919685" y="1510145"/>
            <a:ext cx="161636" cy="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381002" y="5770419"/>
            <a:ext cx="1828006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::InPortCdr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81001" y="6218383"/>
            <a:ext cx="1828006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Out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PortCdr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229153" y="1279236"/>
            <a:ext cx="1867297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240137" y="87868"/>
            <a:ext cx="204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Interface in IDL-files</a:t>
            </a:r>
            <a:endParaRPr kumimoji="1" lang="ja-JP" altLang="en-US" dirty="0"/>
          </a:p>
        </p:txBody>
      </p:sp>
      <p:cxnSp>
        <p:nvCxnSpPr>
          <p:cNvPr id="110" name="直線コネクタ 109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306841" y="311726"/>
            <a:ext cx="2454729" cy="607291"/>
            <a:chOff x="3952875" y="5182754"/>
            <a:chExt cx="2209800" cy="607291"/>
          </a:xfrm>
        </p:grpSpPr>
        <p:sp>
          <p:nvSpPr>
            <p:cNvPr id="4" name="正方形/長方形 3"/>
            <p:cNvSpPr/>
            <p:nvPr/>
          </p:nvSpPr>
          <p:spPr>
            <a:xfrm>
              <a:off x="3952875" y="5182754"/>
              <a:ext cx="22098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BiDir_IIOP_ServiceContext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229100" y="5489863"/>
              <a:ext cx="1933575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IIOP_ListenPointList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図形グループ 26"/>
          <p:cNvGrpSpPr/>
          <p:nvPr/>
        </p:nvGrpSpPr>
        <p:grpSpPr>
          <a:xfrm>
            <a:off x="3111103" y="167407"/>
            <a:ext cx="1838325" cy="902855"/>
            <a:chOff x="304800" y="309418"/>
            <a:chExt cx="3048000" cy="902855"/>
          </a:xfrm>
        </p:grpSpPr>
        <p:sp>
          <p:nvSpPr>
            <p:cNvPr id="28" name="正方形/長方形 27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GIOP_Version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Octet major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Octet minor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図形グループ 37"/>
          <p:cNvGrpSpPr/>
          <p:nvPr/>
        </p:nvGrpSpPr>
        <p:grpSpPr>
          <a:xfrm>
            <a:off x="3111103" y="1308099"/>
            <a:ext cx="1838325" cy="1814946"/>
            <a:chOff x="3800475" y="1452418"/>
            <a:chExt cx="1838325" cy="1814946"/>
          </a:xfrm>
        </p:grpSpPr>
        <p:sp>
          <p:nvSpPr>
            <p:cNvPr id="32" name="正方形/長方形 31"/>
            <p:cNvSpPr/>
            <p:nvPr/>
          </p:nvSpPr>
          <p:spPr>
            <a:xfrm>
              <a:off x="3800475" y="1452418"/>
              <a:ext cx="18383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GIOP_MessageHeader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030266" y="1752600"/>
              <a:ext cx="16085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magic[4]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030266" y="2055091"/>
              <a:ext cx="160853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bg1"/>
                  </a:solidFill>
                </a:rPr>
                <a:t>GIOP_Version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030266" y="2357582"/>
              <a:ext cx="16085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Octet flags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030266" y="2662382"/>
              <a:ext cx="16085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Octet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message_type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030266" y="2967182"/>
              <a:ext cx="16085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message_size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図形グループ 46"/>
          <p:cNvGrpSpPr/>
          <p:nvPr/>
        </p:nvGrpSpPr>
        <p:grpSpPr>
          <a:xfrm>
            <a:off x="5943600" y="98135"/>
            <a:ext cx="2447925" cy="2115128"/>
            <a:chOff x="3800475" y="3519054"/>
            <a:chExt cx="2447925" cy="2115128"/>
          </a:xfrm>
        </p:grpSpPr>
        <p:sp>
          <p:nvSpPr>
            <p:cNvPr id="40" name="正方形/長方形 39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GIOP_MessageHeader_1_0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106466" y="3819236"/>
              <a:ext cx="21419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bg1"/>
                  </a:solidFill>
                </a:rPr>
                <a:t>IOP_ServiceContextList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106466" y="4121727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106466" y="4424218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Boolean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response_expected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106466" y="4729018"/>
              <a:ext cx="21419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106466" y="5033818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106466" y="5334000"/>
              <a:ext cx="21419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図形グループ 47"/>
          <p:cNvGrpSpPr/>
          <p:nvPr/>
        </p:nvGrpSpPr>
        <p:grpSpPr>
          <a:xfrm>
            <a:off x="5943600" y="2365663"/>
            <a:ext cx="2447925" cy="2409538"/>
            <a:chOff x="3800475" y="3519054"/>
            <a:chExt cx="2447925" cy="2409538"/>
          </a:xfrm>
        </p:grpSpPr>
        <p:sp>
          <p:nvSpPr>
            <p:cNvPr id="49" name="正方形/長方形 48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GIOP_MessageHeader_1_1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106466" y="3819236"/>
              <a:ext cx="21419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bg1"/>
                  </a:solidFill>
                </a:rPr>
                <a:t>IOP_ServiceContextList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4106466" y="4121727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106466" y="4424218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Boolean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response_expected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4106466" y="5026891"/>
              <a:ext cx="21419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106466" y="5327073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4106466" y="5628410"/>
              <a:ext cx="21419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4106466" y="4726709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reserved[3]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図形グループ 56"/>
          <p:cNvGrpSpPr/>
          <p:nvPr/>
        </p:nvGrpSpPr>
        <p:grpSpPr>
          <a:xfrm>
            <a:off x="2971800" y="3562928"/>
            <a:ext cx="2447925" cy="2409538"/>
            <a:chOff x="3800475" y="3519054"/>
            <a:chExt cx="2447925" cy="2409538"/>
          </a:xfrm>
        </p:grpSpPr>
        <p:sp>
          <p:nvSpPr>
            <p:cNvPr id="58" name="正方形/長方形 57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GIOP_MessageHeader_1_2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4106466" y="382962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106466" y="4130963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Boolean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response_expected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106466" y="5026891"/>
              <a:ext cx="214193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GIOP_TargetAddress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106466" y="5327073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106466" y="5628410"/>
              <a:ext cx="21419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IOP_ServiceContextList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106466" y="44311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reserved[3]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4106466" y="47336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target_type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図形グループ 66"/>
          <p:cNvGrpSpPr/>
          <p:nvPr/>
        </p:nvGrpSpPr>
        <p:grpSpPr>
          <a:xfrm>
            <a:off x="6249591" y="5077692"/>
            <a:ext cx="2476491" cy="1514764"/>
            <a:chOff x="3390900" y="348671"/>
            <a:chExt cx="2171701" cy="1514764"/>
          </a:xfrm>
        </p:grpSpPr>
        <p:sp>
          <p:nvSpPr>
            <p:cNvPr id="68" name="正方形/長方形 67"/>
            <p:cNvSpPr/>
            <p:nvPr/>
          </p:nvSpPr>
          <p:spPr>
            <a:xfrm>
              <a:off x="3390900" y="348671"/>
              <a:ext cx="2171700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GIOP_Connection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3766961" y="6488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sock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766961" y="9536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Boolean activate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3766961" y="12584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port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3766962" y="15632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*hostname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152400" y="245917"/>
            <a:ext cx="2447925" cy="1205346"/>
            <a:chOff x="3800475" y="3519054"/>
            <a:chExt cx="2447925" cy="1205346"/>
          </a:xfrm>
        </p:grpSpPr>
        <p:sp>
          <p:nvSpPr>
            <p:cNvPr id="3" name="正方形/長方形 2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GIOP_ReplyHeader_1_0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106466" y="3819236"/>
              <a:ext cx="21419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bg1"/>
                  </a:solidFill>
                </a:rPr>
                <a:t>IOP_ServiceContextList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106466" y="4121727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106466" y="4424218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reply_status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152400" y="1905000"/>
            <a:ext cx="2447925" cy="1205346"/>
            <a:chOff x="3800475" y="3519054"/>
            <a:chExt cx="2447925" cy="1205346"/>
          </a:xfrm>
        </p:grpSpPr>
        <p:sp>
          <p:nvSpPr>
            <p:cNvPr id="11" name="正方形/長方形 10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GIOP_ReplyHeader_1_2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106466" y="4424218"/>
              <a:ext cx="21419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bg1"/>
                  </a:solidFill>
                </a:rPr>
                <a:t>IOP_ServiceContextList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reply_status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304800" y="3581400"/>
            <a:ext cx="2447925" cy="1205346"/>
            <a:chOff x="3800475" y="3519054"/>
            <a:chExt cx="2447925" cy="1205346"/>
          </a:xfrm>
        </p:grpSpPr>
        <p:sp>
          <p:nvSpPr>
            <p:cNvPr id="16" name="正方形/長方形 15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GIOP_SystemExceptionReplyBody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106466" y="4424218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completion_status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exception_id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minor_code_value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図形グループ 19"/>
          <p:cNvGrpSpPr/>
          <p:nvPr/>
        </p:nvGrpSpPr>
        <p:grpSpPr>
          <a:xfrm>
            <a:off x="457200" y="5181600"/>
            <a:ext cx="2447925" cy="602673"/>
            <a:chOff x="3800475" y="3519054"/>
            <a:chExt cx="2447925" cy="602673"/>
          </a:xfrm>
        </p:grpSpPr>
        <p:sp>
          <p:nvSpPr>
            <p:cNvPr id="21" name="正方形/長方形 20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GIOP_CancelRequestHeader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2905125" y="243608"/>
            <a:ext cx="2447925" cy="905164"/>
            <a:chOff x="3800475" y="3519054"/>
            <a:chExt cx="2447925" cy="905164"/>
          </a:xfrm>
        </p:grpSpPr>
        <p:sp>
          <p:nvSpPr>
            <p:cNvPr id="26" name="正方形/長方形 25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GIOP_LocationRequestHeader_1_0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図形グループ 29"/>
          <p:cNvGrpSpPr/>
          <p:nvPr/>
        </p:nvGrpSpPr>
        <p:grpSpPr>
          <a:xfrm>
            <a:off x="2905125" y="1451263"/>
            <a:ext cx="2447925" cy="1207655"/>
            <a:chOff x="3800475" y="3519054"/>
            <a:chExt cx="2447925" cy="1207655"/>
          </a:xfrm>
        </p:grpSpPr>
        <p:sp>
          <p:nvSpPr>
            <p:cNvPr id="31" name="正方形/長方形 30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GIOP_LocationRequestHeader_1_2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target_type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106466" y="4426527"/>
              <a:ext cx="214193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bg1"/>
                  </a:solidFill>
                </a:rPr>
                <a:t>GIOP_TargetAddress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図形グループ 34"/>
          <p:cNvGrpSpPr/>
          <p:nvPr/>
        </p:nvGrpSpPr>
        <p:grpSpPr>
          <a:xfrm>
            <a:off x="3211116" y="2810164"/>
            <a:ext cx="2447925" cy="905164"/>
            <a:chOff x="3800475" y="3519054"/>
            <a:chExt cx="2447925" cy="905164"/>
          </a:xfrm>
        </p:grpSpPr>
        <p:sp>
          <p:nvSpPr>
            <p:cNvPr id="36" name="正方形/長方形 35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GIOP_LocationReplyHeader_1_0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location_status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図形グループ 38"/>
          <p:cNvGrpSpPr/>
          <p:nvPr/>
        </p:nvGrpSpPr>
        <p:grpSpPr>
          <a:xfrm>
            <a:off x="3363516" y="4184073"/>
            <a:ext cx="2808684" cy="1510146"/>
            <a:chOff x="3800475" y="3519054"/>
            <a:chExt cx="2447925" cy="1510146"/>
          </a:xfrm>
        </p:grpSpPr>
        <p:sp>
          <p:nvSpPr>
            <p:cNvPr id="40" name="正方形/長方形 39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GIOP_ReplyBody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body_size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106466" y="4426527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Octet *body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106466" y="4729018"/>
              <a:ext cx="214193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GIOP_SystemExceptionReplyBody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6172200" y="243608"/>
            <a:ext cx="2447925" cy="602673"/>
            <a:chOff x="3800475" y="3519054"/>
            <a:chExt cx="2447925" cy="602673"/>
          </a:xfrm>
        </p:grpSpPr>
        <p:sp>
          <p:nvSpPr>
            <p:cNvPr id="46" name="正方形/長方形 45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GIOP_FragmentHeader_1_2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図形グループ 48"/>
          <p:cNvGrpSpPr/>
          <p:nvPr/>
        </p:nvGrpSpPr>
        <p:grpSpPr>
          <a:xfrm>
            <a:off x="6478191" y="1602509"/>
            <a:ext cx="2447925" cy="907473"/>
            <a:chOff x="3800475" y="3519054"/>
            <a:chExt cx="2447925" cy="907473"/>
          </a:xfrm>
        </p:grpSpPr>
        <p:sp>
          <p:nvSpPr>
            <p:cNvPr id="50" name="正方形/長方形 49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GIOP_ConnectionHandler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GIOP_ConnectionType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106466" y="41263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sock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図形グループ 53"/>
          <p:cNvGrpSpPr/>
          <p:nvPr/>
        </p:nvGrpSpPr>
        <p:grpSpPr>
          <a:xfrm>
            <a:off x="6324600" y="2673927"/>
            <a:ext cx="2447925" cy="1209964"/>
            <a:chOff x="3800475" y="3519054"/>
            <a:chExt cx="2447925" cy="1209964"/>
          </a:xfrm>
        </p:grpSpPr>
        <p:sp>
          <p:nvSpPr>
            <p:cNvPr id="55" name="正方形/長方形 54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GIOP_Request_struct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GIOP_ConnectionHandler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106466" y="41263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buf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4106466" y="44288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Void *object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図形グループ 7"/>
          <p:cNvGrpSpPr/>
          <p:nvPr/>
        </p:nvGrpSpPr>
        <p:grpSpPr>
          <a:xfrm>
            <a:off x="457200" y="304800"/>
            <a:ext cx="2590800" cy="1812637"/>
            <a:chOff x="457200" y="304800"/>
            <a:chExt cx="2590800" cy="1812637"/>
          </a:xfrm>
        </p:grpSpPr>
        <p:sp>
          <p:nvSpPr>
            <p:cNvPr id="2" name="正方形/長方形 1"/>
            <p:cNvSpPr/>
            <p:nvPr/>
          </p:nvSpPr>
          <p:spPr>
            <a:xfrm>
              <a:off x="457200" y="304800"/>
              <a:ext cx="25908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Sockport_profile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906066" y="607291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906066" y="909782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Void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arg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906066" y="1212273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connection_proc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06066" y="1514764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command_proc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06066" y="1817255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disconnect_proc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457200" y="2667000"/>
            <a:ext cx="2590800" cy="2112819"/>
            <a:chOff x="457200" y="304800"/>
            <a:chExt cx="2590800" cy="2112819"/>
          </a:xfrm>
        </p:grpSpPr>
        <p:sp>
          <p:nvSpPr>
            <p:cNvPr id="10" name="正方形/長方形 9"/>
            <p:cNvSpPr/>
            <p:nvPr/>
          </p:nvSpPr>
          <p:spPr>
            <a:xfrm>
              <a:off x="457200" y="304800"/>
              <a:ext cx="25908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PtrList_struct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906066" y="607291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length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906066" y="909782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Void **item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6066" y="1212273"/>
              <a:ext cx="2141934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PtrList_struct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prev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906066" y="1514764"/>
              <a:ext cx="2141934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PtrList_struct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*next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906066" y="1817255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free_op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906066" y="2117437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released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4038600" y="2364509"/>
            <a:ext cx="2590800" cy="905164"/>
            <a:chOff x="457200" y="304800"/>
            <a:chExt cx="2590800" cy="905164"/>
          </a:xfrm>
        </p:grpSpPr>
        <p:sp>
          <p:nvSpPr>
            <p:cNvPr id="26" name="正方形/長方形 25"/>
            <p:cNvSpPr/>
            <p:nvPr/>
          </p:nvSpPr>
          <p:spPr>
            <a:xfrm>
              <a:off x="457200" y="304800"/>
              <a:ext cx="25908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HashtableItem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906066" y="607291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Void *key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906066" y="909782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Void *value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図形グループ 30"/>
          <p:cNvGrpSpPr/>
          <p:nvPr/>
        </p:nvGrpSpPr>
        <p:grpSpPr>
          <a:xfrm>
            <a:off x="4038600" y="3723409"/>
            <a:ext cx="2590800" cy="2115128"/>
            <a:chOff x="457200" y="304800"/>
            <a:chExt cx="2590800" cy="2115128"/>
          </a:xfrm>
        </p:grpSpPr>
        <p:sp>
          <p:nvSpPr>
            <p:cNvPr id="32" name="正方形/長方形 31"/>
            <p:cNvSpPr/>
            <p:nvPr/>
          </p:nvSpPr>
          <p:spPr>
            <a:xfrm>
              <a:off x="457200" y="304800"/>
              <a:ext cx="25908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hashtable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906066" y="607291"/>
              <a:ext cx="2141934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hashtableItem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906066" y="909782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906066" y="1212273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n_items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906066" y="1517073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cmp_func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906066" y="1819564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hash_func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906066" y="2119746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del_func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0137" y="8786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Structures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OpenRTM-aist-C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533400" y="1752600"/>
            <a:ext cx="2590800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RTC_RTObject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33400" y="991393"/>
            <a:ext cx="2590800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::DataFlowComponent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953000" y="990600"/>
            <a:ext cx="18668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RTC::PortService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>
            <a:stCxn id="6" idx="2"/>
            <a:endCxn id="4" idx="0"/>
          </p:cNvCxnSpPr>
          <p:nvPr/>
        </p:nvCxnSpPr>
        <p:spPr>
          <a:xfrm rot="5400000">
            <a:off x="1598288" y="1522087"/>
            <a:ext cx="4610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953000" y="1902691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RTC_PortBase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7" idx="2"/>
            <a:endCxn id="12" idx="0"/>
          </p:cNvCxnSpPr>
          <p:nvPr/>
        </p:nvCxnSpPr>
        <p:spPr>
          <a:xfrm rot="5400000">
            <a:off x="5580496" y="1596736"/>
            <a:ext cx="61190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17962" y="2895600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RTC_InPort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248400" y="2895600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RTC_OutPort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429000" y="1452418"/>
            <a:ext cx="1696641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::InPortCdr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592096" y="1452417"/>
            <a:ext cx="1828006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Out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PortCdr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2" idx="2"/>
            <a:endCxn id="16" idx="0"/>
          </p:cNvCxnSpPr>
          <p:nvPr/>
        </p:nvCxnSpPr>
        <p:spPr>
          <a:xfrm rot="5400000">
            <a:off x="5072568" y="2081717"/>
            <a:ext cx="692727" cy="93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8" idx="2"/>
            <a:endCxn id="16" idx="0"/>
          </p:cNvCxnSpPr>
          <p:nvPr/>
        </p:nvCxnSpPr>
        <p:spPr>
          <a:xfrm rot="16200000" flipH="1">
            <a:off x="4042866" y="1987054"/>
            <a:ext cx="1143000" cy="674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2" idx="2"/>
          </p:cNvCxnSpPr>
          <p:nvPr/>
        </p:nvCxnSpPr>
        <p:spPr>
          <a:xfrm rot="16200000" flipH="1">
            <a:off x="6197509" y="1891814"/>
            <a:ext cx="692728" cy="1314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9" idx="2"/>
            <a:endCxn id="17" idx="0"/>
          </p:cNvCxnSpPr>
          <p:nvPr/>
        </p:nvCxnSpPr>
        <p:spPr>
          <a:xfrm rot="5400000">
            <a:off x="6772475" y="2161975"/>
            <a:ext cx="1143001" cy="324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532606" y="3352800"/>
            <a:ext cx="1905794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RTC_PortAdmin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211119" y="4569690"/>
            <a:ext cx="1438970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017962" y="4419599"/>
            <a:ext cx="1694258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RTC_Properties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181851" y="3886200"/>
            <a:ext cx="1468238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/>
          <p:cNvCxnSpPr>
            <a:stCxn id="36" idx="2"/>
            <a:endCxn id="34" idx="0"/>
          </p:cNvCxnSpPr>
          <p:nvPr/>
        </p:nvCxnSpPr>
        <p:spPr>
          <a:xfrm rot="16200000" flipH="1">
            <a:off x="7731633" y="4370719"/>
            <a:ext cx="383308" cy="14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85800" y="4036291"/>
            <a:ext cx="1752600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RTC_Naming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0137" y="8786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Structures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OpenRTM-aist-C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図形グループ 52"/>
          <p:cNvGrpSpPr/>
          <p:nvPr/>
        </p:nvGrpSpPr>
        <p:grpSpPr>
          <a:xfrm>
            <a:off x="240136" y="762000"/>
            <a:ext cx="3646064" cy="5426366"/>
            <a:chOff x="240136" y="762000"/>
            <a:chExt cx="3646064" cy="5426366"/>
          </a:xfrm>
        </p:grpSpPr>
        <p:sp>
          <p:nvSpPr>
            <p:cNvPr id="34" name="正方形/長方形 33"/>
            <p:cNvSpPr/>
            <p:nvPr/>
          </p:nvSpPr>
          <p:spPr>
            <a:xfrm>
              <a:off x="240136" y="762000"/>
              <a:ext cx="364606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RTC_Manager_struct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85799" y="1062182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*Private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85799" y="1364673"/>
              <a:ext cx="3200401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85799" y="1667164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RCMode_t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mode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85799" y="1967346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m_counter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85799" y="2269837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85799" y="2570019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ModuleProfile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685799" y="2872510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argc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685799" y="3175001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argv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685799" y="3477492"/>
              <a:ext cx="3200401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RTC_Properties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m_config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685799" y="3779983"/>
              <a:ext cx="3200401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RTC_NamingManager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m_namingManager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685799" y="4080165"/>
              <a:ext cx="3200401" cy="300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RTM_Manager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m_mgrservant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685799" y="4380347"/>
              <a:ext cx="3200401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CORBA_ORB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m_pORB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685799" y="4680529"/>
              <a:ext cx="3200401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685799" y="4980711"/>
              <a:ext cx="3200401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PortableServer_POAManager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m_pPOAManager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85799" y="5283202"/>
              <a:ext cx="3200401" cy="300182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RTC_ReturnCode_t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ModuleInitProc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685799" y="5585693"/>
              <a:ext cx="3200401" cy="300182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ModuleCreateProc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685799" y="5888184"/>
              <a:ext cx="3200401" cy="300182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ModuleDeleteProc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図形グループ 58"/>
          <p:cNvGrpSpPr/>
          <p:nvPr/>
        </p:nvGrpSpPr>
        <p:grpSpPr>
          <a:xfrm>
            <a:off x="4343400" y="2870201"/>
            <a:ext cx="1997278" cy="1207655"/>
            <a:chOff x="4132260" y="912091"/>
            <a:chExt cx="2881714" cy="1207655"/>
          </a:xfrm>
        </p:grpSpPr>
        <p:sp>
          <p:nvSpPr>
            <p:cNvPr id="43" name="正方形/長方形 42"/>
            <p:cNvSpPr/>
            <p:nvPr/>
          </p:nvSpPr>
          <p:spPr>
            <a:xfrm>
              <a:off x="4132260" y="912091"/>
              <a:ext cx="2878933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648199" y="1212273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*methods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4645419" y="1517073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nsname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4645419" y="1819564"/>
              <a:ext cx="236577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RTC_NamingBase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図形グループ 59"/>
          <p:cNvGrpSpPr/>
          <p:nvPr/>
        </p:nvGrpSpPr>
        <p:grpSpPr>
          <a:xfrm>
            <a:off x="4572000" y="598054"/>
            <a:ext cx="2881714" cy="1812637"/>
            <a:chOff x="4132260" y="912091"/>
            <a:chExt cx="2881714" cy="1812637"/>
          </a:xfrm>
        </p:grpSpPr>
        <p:sp>
          <p:nvSpPr>
            <p:cNvPr id="61" name="正方形/長方形 60"/>
            <p:cNvSpPr/>
            <p:nvPr/>
          </p:nvSpPr>
          <p:spPr>
            <a:xfrm>
              <a:off x="4132260" y="912091"/>
              <a:ext cx="2878933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RTC_Naming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Manager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648199" y="1212273"/>
              <a:ext cx="236577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RTC_Name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m_names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645419" y="1517073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n_name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645419" y="1819564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RTC_Comp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m_compNames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645419" y="2122055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n_comp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4645419" y="2424546"/>
              <a:ext cx="236577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RTC_Manager_struct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m_manager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図形グループ 66"/>
          <p:cNvGrpSpPr/>
          <p:nvPr/>
        </p:nvGrpSpPr>
        <p:grpSpPr>
          <a:xfrm>
            <a:off x="4952036" y="4528129"/>
            <a:ext cx="3507128" cy="1510146"/>
            <a:chOff x="4132260" y="912091"/>
            <a:chExt cx="2881714" cy="1510146"/>
          </a:xfrm>
        </p:grpSpPr>
        <p:sp>
          <p:nvSpPr>
            <p:cNvPr id="68" name="正方形/長方形 67"/>
            <p:cNvSpPr/>
            <p:nvPr/>
          </p:nvSpPr>
          <p:spPr>
            <a:xfrm>
              <a:off x="4132260" y="912091"/>
              <a:ext cx="2878933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RTC_NamingBase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4648199" y="1212273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name_server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4645419" y="1517073"/>
              <a:ext cx="236577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CORBA_ORB orb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4645419" y="1819564"/>
              <a:ext cx="236577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CosNaming_NamingContext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rootContext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4648198" y="2122055"/>
              <a:ext cx="236577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CORBA_Environment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env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図形グループ 72"/>
          <p:cNvGrpSpPr/>
          <p:nvPr/>
        </p:nvGrpSpPr>
        <p:grpSpPr>
          <a:xfrm>
            <a:off x="6705600" y="2866737"/>
            <a:ext cx="1997278" cy="905164"/>
            <a:chOff x="4132260" y="912091"/>
            <a:chExt cx="2881714" cy="905164"/>
          </a:xfrm>
        </p:grpSpPr>
        <p:sp>
          <p:nvSpPr>
            <p:cNvPr id="74" name="正方形/長方形 73"/>
            <p:cNvSpPr/>
            <p:nvPr/>
          </p:nvSpPr>
          <p:spPr>
            <a:xfrm>
              <a:off x="4132260" y="912091"/>
              <a:ext cx="2878933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RTC_Comp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4648199" y="1212273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4645419" y="1517073"/>
              <a:ext cx="236577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RTC_RTObject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rtobh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400800" y="2616198"/>
            <a:ext cx="2590800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::DataFlowComponent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124701" y="1849580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RTC_PortBase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24701" y="603827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RTC_InPort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781800" y="1358900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RTC_OutPort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図形グループ 9"/>
          <p:cNvGrpSpPr/>
          <p:nvPr/>
        </p:nvGrpSpPr>
        <p:grpSpPr>
          <a:xfrm>
            <a:off x="225661" y="222829"/>
            <a:ext cx="2816458" cy="1207655"/>
            <a:chOff x="4348598" y="912091"/>
            <a:chExt cx="2665376" cy="1207655"/>
          </a:xfrm>
        </p:grpSpPr>
        <p:sp>
          <p:nvSpPr>
            <p:cNvPr id="11" name="正方形/長方形 10"/>
            <p:cNvSpPr/>
            <p:nvPr/>
          </p:nvSpPr>
          <p:spPr>
            <a:xfrm>
              <a:off x="4348598" y="912091"/>
              <a:ext cx="266259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 smtClean="0">
                  <a:solidFill>
                    <a:schemeClr val="tx1"/>
                  </a:solidFill>
                </a:rPr>
                <a:t>PortAdmin_struct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(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RTC_PortAdmin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648199" y="1212273"/>
              <a:ext cx="236577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CORBA_ORB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m_pORB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645419" y="1517073"/>
              <a:ext cx="2365775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645419" y="1819564"/>
              <a:ext cx="2365775" cy="300182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RTC_PortServiceList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m_portRefs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225660" y="1622137"/>
            <a:ext cx="2813519" cy="2419928"/>
            <a:chOff x="914400" y="2209800"/>
            <a:chExt cx="2359258" cy="2419928"/>
          </a:xfrm>
        </p:grpSpPr>
        <p:sp>
          <p:nvSpPr>
            <p:cNvPr id="8" name="正方形/長方形 7"/>
            <p:cNvSpPr/>
            <p:nvPr/>
          </p:nvSpPr>
          <p:spPr>
            <a:xfrm>
              <a:off x="914400" y="2209800"/>
              <a:ext cx="2359258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Properties_struct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(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RTC_Properties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386460" y="2516909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389399" y="2819400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*value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392338" y="3121891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default_value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395277" y="3424382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m_empty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398216" y="3726873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n_leaf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01155" y="4029364"/>
              <a:ext cx="186956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Propertirs_strcut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*root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01155" y="4329546"/>
              <a:ext cx="186956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Propertirs_strcut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**leaf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3437507" y="226293"/>
            <a:ext cx="2590800" cy="1205346"/>
            <a:chOff x="4114801" y="303645"/>
            <a:chExt cx="2294543" cy="1205346"/>
          </a:xfrm>
        </p:grpSpPr>
        <p:sp>
          <p:nvSpPr>
            <p:cNvPr id="24" name="正方形/長方形 23"/>
            <p:cNvSpPr/>
            <p:nvPr/>
          </p:nvSpPr>
          <p:spPr>
            <a:xfrm>
              <a:off x="4114801" y="303645"/>
              <a:ext cx="22860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String_sequence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533901" y="603827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maximum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536840" y="906318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length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539779" y="1208809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**buffer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図形グループ 31"/>
          <p:cNvGrpSpPr/>
          <p:nvPr/>
        </p:nvGrpSpPr>
        <p:grpSpPr>
          <a:xfrm>
            <a:off x="3437506" y="1633682"/>
            <a:ext cx="2629693" cy="1205346"/>
            <a:chOff x="4381501" y="2461489"/>
            <a:chExt cx="2971800" cy="1205346"/>
          </a:xfrm>
        </p:grpSpPr>
        <p:sp>
          <p:nvSpPr>
            <p:cNvPr id="9" name="正方形/長方形 8"/>
            <p:cNvSpPr/>
            <p:nvPr/>
          </p:nvSpPr>
          <p:spPr>
            <a:xfrm>
              <a:off x="4381501" y="2461489"/>
              <a:ext cx="29718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Impl_POA_RTC_PortService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800599" y="2763980"/>
              <a:ext cx="2552701" cy="300182"/>
            </a:xfrm>
            <a:prstGeom prst="rect">
              <a:avLst/>
            </a:prstGeom>
            <a:solidFill>
              <a:srgbClr val="CCFFCC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POA_RTC_PortServie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servant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800599" y="3066471"/>
              <a:ext cx="2552701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4800599" y="3366653"/>
              <a:ext cx="25527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図形グループ 36"/>
          <p:cNvGrpSpPr/>
          <p:nvPr/>
        </p:nvGrpSpPr>
        <p:grpSpPr>
          <a:xfrm>
            <a:off x="3476399" y="2992581"/>
            <a:ext cx="2590800" cy="1503219"/>
            <a:chOff x="3276600" y="3364344"/>
            <a:chExt cx="2590800" cy="1503219"/>
          </a:xfrm>
        </p:grpSpPr>
        <p:sp>
          <p:nvSpPr>
            <p:cNvPr id="2" name="正方形/長方形 1"/>
            <p:cNvSpPr/>
            <p:nvPr/>
          </p:nvSpPr>
          <p:spPr>
            <a:xfrm>
              <a:off x="3276600" y="3364344"/>
              <a:ext cx="25908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Impl_POA_RTC_RTObject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608560" y="3664526"/>
              <a:ext cx="2258840" cy="300182"/>
            </a:xfrm>
            <a:prstGeom prst="rect">
              <a:avLst/>
            </a:prstGeom>
            <a:solidFill>
              <a:srgbClr val="CCFFCC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POA_RTC_RTObject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servant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608560" y="3967017"/>
              <a:ext cx="225884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608560" y="4267199"/>
              <a:ext cx="225884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RTC_Properties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m_properties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608560" y="4567381"/>
              <a:ext cx="225884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RTC_PortAdmin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m_portAdmin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図形グループ 37"/>
          <p:cNvGrpSpPr/>
          <p:nvPr/>
        </p:nvGrpSpPr>
        <p:grpSpPr>
          <a:xfrm>
            <a:off x="2485799" y="4755571"/>
            <a:ext cx="3581400" cy="1803401"/>
            <a:chOff x="3276600" y="3364344"/>
            <a:chExt cx="2590800" cy="1803401"/>
          </a:xfrm>
        </p:grpSpPr>
        <p:sp>
          <p:nvSpPr>
            <p:cNvPr id="39" name="正方形/長方形 38"/>
            <p:cNvSpPr/>
            <p:nvPr/>
          </p:nvSpPr>
          <p:spPr>
            <a:xfrm>
              <a:off x="3276600" y="3364344"/>
              <a:ext cx="25908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ConsoleIn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_Object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3608560" y="3664526"/>
              <a:ext cx="225884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CORBA_RTC_RTObject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rtobj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608560" y="3967017"/>
              <a:ext cx="2258840" cy="300182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RTC_ReturnCode_t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(*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on_initialize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3608560" y="4267199"/>
              <a:ext cx="2258840" cy="300182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RTC_ReturnCode_t</a:t>
              </a:r>
              <a:r>
                <a:rPr lang="en-US" altLang="ja-JP" sz="1200" dirty="0">
                  <a:solidFill>
                    <a:schemeClr val="tx1"/>
                  </a:solidFill>
                </a:rPr>
                <a:t>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on_Execute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</a:t>
              </a:r>
              <a:r>
                <a:rPr lang="en-US" altLang="ja-JP" sz="1200" dirty="0">
                  <a:solidFill>
                    <a:schemeClr val="tx1"/>
                  </a:solidFill>
                </a:rPr>
                <a:t>()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608560" y="4567381"/>
              <a:ext cx="2258840" cy="300182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RTC_TimeLong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3608560" y="4867563"/>
              <a:ext cx="2258840" cy="300182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OpenRTM_OutPortCdr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m_outOut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1981200" y="4573152"/>
            <a:ext cx="4800600" cy="21324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0137" y="87868"/>
            <a:ext cx="20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Structures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RtORB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1524000" y="542636"/>
            <a:ext cx="16002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CORBA_Object_struct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219700" y="1143000"/>
            <a:ext cx="16002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rgbClr val="FFFFFF"/>
                </a:solidFill>
              </a:rPr>
              <a:t>GIOP_Connection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71600" y="1666370"/>
            <a:ext cx="21336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PortableServer_POA_struct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76600" y="4038600"/>
            <a:ext cx="27432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PortableServer_POA_Policy_struct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29000" y="4491182"/>
            <a:ext cx="30480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PortableServer_POAManager_Factory_struct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209800" y="5791200"/>
            <a:ext cx="16002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CORBA_ORB_struct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743200" y="6243782"/>
            <a:ext cx="30480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PortableServer_POAManager_struct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562600" y="6093691"/>
            <a:ext cx="30480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PortableServer_ServantManager_struct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19700" y="3519054"/>
            <a:ext cx="30480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GIOP_Connection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53000" y="2116643"/>
            <a:ext cx="30480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PortableServer_POA_struct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14400" y="2890982"/>
            <a:ext cx="30480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CORBA_ORB_struct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438400" y="1216891"/>
            <a:ext cx="19812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PortableServer_ServantBase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219700" y="2590800"/>
            <a:ext cx="30480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</a:rPr>
              <a:t>CORBA_URL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219700" y="3823854"/>
            <a:ext cx="30480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CORBA_InterfaceDef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372102" y="5024582"/>
            <a:ext cx="30480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CORAB_Policy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219700" y="5491018"/>
            <a:ext cx="30480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CORAB_PolicyList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rot="16200000" flipH="1">
            <a:off x="1265421" y="1254594"/>
            <a:ext cx="823550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53197" y="3523672"/>
            <a:ext cx="30480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CORBA_ServiceInformation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40137" y="4156362"/>
            <a:ext cx="30480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CORBA_Context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図形グループ 57"/>
          <p:cNvGrpSpPr/>
          <p:nvPr/>
        </p:nvGrpSpPr>
        <p:grpSpPr>
          <a:xfrm>
            <a:off x="3821517" y="775854"/>
            <a:ext cx="2362200" cy="900546"/>
            <a:chOff x="5029200" y="688109"/>
            <a:chExt cx="2362200" cy="900546"/>
          </a:xfrm>
        </p:grpSpPr>
        <p:sp>
          <p:nvSpPr>
            <p:cNvPr id="47" name="正方形/長方形 46"/>
            <p:cNvSpPr/>
            <p:nvPr/>
          </p:nvSpPr>
          <p:spPr>
            <a:xfrm>
              <a:off x="5562600" y="1288473"/>
              <a:ext cx="1828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CORBA_any_val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029200" y="688109"/>
              <a:ext cx="23622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CORBA_any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5562600" y="988291"/>
              <a:ext cx="1828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図形グループ 59"/>
          <p:cNvGrpSpPr/>
          <p:nvPr/>
        </p:nvGrpSpPr>
        <p:grpSpPr>
          <a:xfrm>
            <a:off x="6781800" y="1554017"/>
            <a:ext cx="2171700" cy="1510146"/>
            <a:chOff x="6553200" y="3125354"/>
            <a:chExt cx="2171700" cy="1510146"/>
          </a:xfrm>
        </p:grpSpPr>
        <p:sp>
          <p:nvSpPr>
            <p:cNvPr id="53" name="正方形/長方形 52"/>
            <p:cNvSpPr/>
            <p:nvPr/>
          </p:nvSpPr>
          <p:spPr>
            <a:xfrm>
              <a:off x="6553200" y="3125354"/>
              <a:ext cx="21717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CORBA_SequenceBase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6955367" y="3425536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maxium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6955367" y="3730336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Unint32_t _length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6955367" y="4032827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**_buffer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6955367" y="4335318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relase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図形グループ 67"/>
          <p:cNvGrpSpPr/>
          <p:nvPr/>
        </p:nvGrpSpPr>
        <p:grpSpPr>
          <a:xfrm>
            <a:off x="6781800" y="3221181"/>
            <a:ext cx="2171700" cy="1812637"/>
            <a:chOff x="3505200" y="3425536"/>
            <a:chExt cx="2171700" cy="1812637"/>
          </a:xfrm>
        </p:grpSpPr>
        <p:sp>
          <p:nvSpPr>
            <p:cNvPr id="62" name="正方形/長方形 61"/>
            <p:cNvSpPr/>
            <p:nvPr/>
          </p:nvSpPr>
          <p:spPr>
            <a:xfrm>
              <a:off x="3505200" y="3425536"/>
              <a:ext cx="21717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CORBA_Sequence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3907367" y="3725718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maxium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3907367" y="4030518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Unint32_t _length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3907367" y="4333009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**_buffer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3907367" y="4635500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relase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3907367" y="4937991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図形グループ 75"/>
          <p:cNvGrpSpPr/>
          <p:nvPr/>
        </p:nvGrpSpPr>
        <p:grpSpPr>
          <a:xfrm>
            <a:off x="6781800" y="5195454"/>
            <a:ext cx="2171700" cy="1510146"/>
            <a:chOff x="3009900" y="3875809"/>
            <a:chExt cx="2171700" cy="1510146"/>
          </a:xfrm>
        </p:grpSpPr>
        <p:sp>
          <p:nvSpPr>
            <p:cNvPr id="70" name="正方形/長方形 69"/>
            <p:cNvSpPr/>
            <p:nvPr/>
          </p:nvSpPr>
          <p:spPr>
            <a:xfrm>
              <a:off x="3009900" y="3875809"/>
              <a:ext cx="21717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3412067" y="4175991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maxium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3412067" y="4480791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Unint32_t _length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3412067" y="4783282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*_buffer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3412067" y="5085773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relase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図形グループ 82"/>
          <p:cNvGrpSpPr/>
          <p:nvPr/>
        </p:nvGrpSpPr>
        <p:grpSpPr>
          <a:xfrm>
            <a:off x="4310239" y="2447636"/>
            <a:ext cx="2171700" cy="1510146"/>
            <a:chOff x="990600" y="3275445"/>
            <a:chExt cx="2171700" cy="1510146"/>
          </a:xfrm>
        </p:grpSpPr>
        <p:sp>
          <p:nvSpPr>
            <p:cNvPr id="78" name="正方形/長方形 77"/>
            <p:cNvSpPr/>
            <p:nvPr/>
          </p:nvSpPr>
          <p:spPr>
            <a:xfrm>
              <a:off x="990600" y="3275445"/>
              <a:ext cx="21717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CORBA_Environment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392767" y="3575627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_major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1392767" y="3880427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repo_id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1392767" y="4182918"/>
              <a:ext cx="1769533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CORBA_any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1392767" y="4485409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cpp_flag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図形グループ 89"/>
          <p:cNvGrpSpPr/>
          <p:nvPr/>
        </p:nvGrpSpPr>
        <p:grpSpPr>
          <a:xfrm>
            <a:off x="7183967" y="533400"/>
            <a:ext cx="1457678" cy="905164"/>
            <a:chOff x="457200" y="4328391"/>
            <a:chExt cx="1457678" cy="905164"/>
          </a:xfrm>
        </p:grpSpPr>
        <p:sp>
          <p:nvSpPr>
            <p:cNvPr id="85" name="正方形/長方形 84"/>
            <p:cNvSpPr/>
            <p:nvPr/>
          </p:nvSpPr>
          <p:spPr>
            <a:xfrm>
              <a:off x="457200" y="4328391"/>
              <a:ext cx="1457678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CORBA_Ref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859367" y="4628573"/>
              <a:ext cx="105551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*key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859367" y="4933373"/>
              <a:ext cx="105551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url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図形グループ 99"/>
          <p:cNvGrpSpPr/>
          <p:nvPr/>
        </p:nvGrpSpPr>
        <p:grpSpPr>
          <a:xfrm>
            <a:off x="3433939" y="4128654"/>
            <a:ext cx="3048000" cy="2419928"/>
            <a:chOff x="457200" y="1915390"/>
            <a:chExt cx="3048000" cy="2419928"/>
          </a:xfrm>
        </p:grpSpPr>
        <p:sp>
          <p:nvSpPr>
            <p:cNvPr id="92" name="正方形/長方形 91"/>
            <p:cNvSpPr/>
            <p:nvPr/>
          </p:nvSpPr>
          <p:spPr>
            <a:xfrm>
              <a:off x="457200" y="1915390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CORBA_Config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844778" y="2215572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server_id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844778" y="2520372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orb_id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844778" y="2822863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listenEndpoints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844778" y="3125354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flag_propietary_activation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844778" y="3430154"/>
              <a:ext cx="2660422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PtrList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init_ref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844778" y="3732645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default_init_ref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844778" y="4035136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Uinit16_t port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図形グループ 74"/>
          <p:cNvGrpSpPr/>
          <p:nvPr/>
        </p:nvGrpSpPr>
        <p:grpSpPr>
          <a:xfrm>
            <a:off x="152400" y="2747818"/>
            <a:ext cx="3124200" cy="3957782"/>
            <a:chOff x="4800600" y="766618"/>
            <a:chExt cx="3467100" cy="3957782"/>
          </a:xfrm>
        </p:grpSpPr>
        <p:sp>
          <p:nvSpPr>
            <p:cNvPr id="77" name="正方形/長方形 76"/>
            <p:cNvSpPr/>
            <p:nvPr/>
          </p:nvSpPr>
          <p:spPr>
            <a:xfrm>
              <a:off x="4800600" y="766618"/>
              <a:ext cx="34671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CORBA_Object_struct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5219700" y="3218872"/>
              <a:ext cx="3048000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GIOP_Connection</a:t>
              </a:r>
              <a:r>
                <a:rPr kumimoji="1" lang="en-US" altLang="ja-JP" sz="1200" dirty="0" smtClean="0">
                  <a:solidFill>
                    <a:srgbClr val="FFFFFF"/>
                  </a:solidFill>
                </a:rPr>
                <a:t> *connection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219700" y="1366982"/>
              <a:ext cx="3048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5219700" y="1676400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CORBA_ORB_struct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*orb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5219700" y="1976582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typeId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5219700" y="1066800"/>
              <a:ext cx="3048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 (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PortableServer_ServantBase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5219700" y="2590800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CORBA_URL *_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url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5219700" y="2276764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object_key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5219700" y="4133275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num_urls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5219700" y="2904836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 *_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ior_string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5219700" y="4424218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ref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5219700" y="3519054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impl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5219700" y="3833093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impl_obj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図形グループ 136"/>
          <p:cNvGrpSpPr/>
          <p:nvPr/>
        </p:nvGrpSpPr>
        <p:grpSpPr>
          <a:xfrm>
            <a:off x="152399" y="921327"/>
            <a:ext cx="3124200" cy="1510146"/>
            <a:chOff x="107244" y="198580"/>
            <a:chExt cx="3550356" cy="1510146"/>
          </a:xfrm>
        </p:grpSpPr>
        <p:sp>
          <p:nvSpPr>
            <p:cNvPr id="138" name="正方形/長方形 137"/>
            <p:cNvSpPr/>
            <p:nvPr/>
          </p:nvSpPr>
          <p:spPr>
            <a:xfrm>
              <a:off x="107244" y="198580"/>
              <a:ext cx="355035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CORBA_ORB_struct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609599" y="1408544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CORBA_Config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609600" y="498762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609600" y="801253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CORBA_Object_struct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RootPOA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609600" y="1099126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*hostname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テキスト ボックス 142"/>
          <p:cNvSpPr txBox="1"/>
          <p:nvPr/>
        </p:nvSpPr>
        <p:spPr>
          <a:xfrm>
            <a:off x="240137" y="8786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Structures on </a:t>
            </a:r>
            <a:r>
              <a:rPr lang="en-US" altLang="ja-JP" dirty="0" err="1" smtClean="0"/>
              <a:t>RtORB</a:t>
            </a:r>
            <a:endParaRPr kumimoji="1" lang="ja-JP" altLang="en-US" dirty="0"/>
          </a:p>
        </p:txBody>
      </p:sp>
      <p:cxnSp>
        <p:nvCxnSpPr>
          <p:cNvPr id="144" name="直線コネクタ 143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図形グループ 139"/>
          <p:cNvGrpSpPr/>
          <p:nvPr/>
        </p:nvGrpSpPr>
        <p:grpSpPr>
          <a:xfrm>
            <a:off x="228600" y="348671"/>
            <a:ext cx="2514600" cy="5696531"/>
            <a:chOff x="228600" y="348671"/>
            <a:chExt cx="2514600" cy="5696531"/>
          </a:xfrm>
        </p:grpSpPr>
        <p:sp>
          <p:nvSpPr>
            <p:cNvPr id="52" name="正方形/長方形 51"/>
            <p:cNvSpPr/>
            <p:nvPr/>
          </p:nvSpPr>
          <p:spPr>
            <a:xfrm>
              <a:off x="228600" y="348671"/>
              <a:ext cx="25146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685800" y="648853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*parents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685800" y="951344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CORBA_TCKind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685800" y="1253835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CORBA_RepositoryId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685800" y="1554017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CORBA_Identifier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685800" y="1854199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member_count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685800" y="2156690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CORBA_Identifier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685800" y="2459181"/>
              <a:ext cx="20574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685800" y="2738582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member_label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685800" y="3041073"/>
              <a:ext cx="20574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685800" y="3341255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default_index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685800" y="3941619"/>
              <a:ext cx="20574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685800" y="3641437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length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685800" y="4241801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fixed_scale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685800" y="4541983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CORBA_Visibility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685800" y="4844474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CORBA_ValueModifier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685800" y="5144656"/>
              <a:ext cx="20574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685800" y="5444838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685800" y="5745020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alignment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図形グループ 144"/>
          <p:cNvGrpSpPr/>
          <p:nvPr/>
        </p:nvGrpSpPr>
        <p:grpSpPr>
          <a:xfrm>
            <a:off x="3390900" y="348671"/>
            <a:ext cx="2476490" cy="1209964"/>
            <a:chOff x="3390900" y="348671"/>
            <a:chExt cx="2171700" cy="1209964"/>
          </a:xfrm>
        </p:grpSpPr>
        <p:sp>
          <p:nvSpPr>
            <p:cNvPr id="78" name="正方形/長方形 77"/>
            <p:cNvSpPr/>
            <p:nvPr/>
          </p:nvSpPr>
          <p:spPr>
            <a:xfrm>
              <a:off x="3390900" y="348671"/>
              <a:ext cx="21717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CORBA_IArg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3766961" y="648853"/>
              <a:ext cx="1795639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3766961" y="9536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Unsigned char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io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3766961" y="12584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図形グループ 150"/>
          <p:cNvGrpSpPr/>
          <p:nvPr/>
        </p:nvGrpSpPr>
        <p:grpSpPr>
          <a:xfrm>
            <a:off x="3390895" y="1946562"/>
            <a:ext cx="2476500" cy="2087420"/>
            <a:chOff x="3390900" y="2154381"/>
            <a:chExt cx="2171702" cy="2087420"/>
          </a:xfrm>
        </p:grpSpPr>
        <p:sp>
          <p:nvSpPr>
            <p:cNvPr id="85" name="正方形/長方形 84"/>
            <p:cNvSpPr/>
            <p:nvPr/>
          </p:nvSpPr>
          <p:spPr>
            <a:xfrm>
              <a:off x="3766962" y="2454563"/>
              <a:ext cx="179563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3390900" y="2154381"/>
              <a:ext cx="21717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CORBA_Class_Method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3766960" y="2759363"/>
              <a:ext cx="179564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3766962" y="3041073"/>
              <a:ext cx="179563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in_argc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3766960" y="3327401"/>
              <a:ext cx="1795638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CORBA_Iarg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in_argv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3766958" y="3941619"/>
              <a:ext cx="179564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3766964" y="3627583"/>
              <a:ext cx="179563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n_exceptinfo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図形グループ 159"/>
          <p:cNvGrpSpPr/>
          <p:nvPr/>
        </p:nvGrpSpPr>
        <p:grpSpPr>
          <a:xfrm>
            <a:off x="3390900" y="4241801"/>
            <a:ext cx="2476503" cy="2087420"/>
            <a:chOff x="3390900" y="4241801"/>
            <a:chExt cx="2476503" cy="2087420"/>
          </a:xfrm>
        </p:grpSpPr>
        <p:sp>
          <p:nvSpPr>
            <p:cNvPr id="153" name="正方形/長方形 152"/>
            <p:cNvSpPr/>
            <p:nvPr/>
          </p:nvSpPr>
          <p:spPr>
            <a:xfrm>
              <a:off x="3819748" y="4846783"/>
              <a:ext cx="204765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3390900" y="4241801"/>
              <a:ext cx="2476498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CORBA_Class_impl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3819745" y="4546601"/>
              <a:ext cx="2047658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3819742" y="5128493"/>
              <a:ext cx="204765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_methods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3819740" y="5414821"/>
              <a:ext cx="204765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CORBA_Class_Method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3819738" y="6029039"/>
              <a:ext cx="204765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base_types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3819745" y="5715003"/>
              <a:ext cx="204765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n_base_type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図形グループ 42"/>
          <p:cNvGrpSpPr/>
          <p:nvPr/>
        </p:nvGrpSpPr>
        <p:grpSpPr>
          <a:xfrm>
            <a:off x="6477000" y="391390"/>
            <a:ext cx="2209800" cy="4532747"/>
            <a:chOff x="551770" y="1447800"/>
            <a:chExt cx="2209800" cy="4532747"/>
          </a:xfrm>
        </p:grpSpPr>
        <p:sp>
          <p:nvSpPr>
            <p:cNvPr id="44" name="正方形/長方形 43"/>
            <p:cNvSpPr/>
            <p:nvPr/>
          </p:nvSpPr>
          <p:spPr>
            <a:xfrm>
              <a:off x="551770" y="1447800"/>
              <a:ext cx="2209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CORBA_URL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827995" y="1747982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protocol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27995" y="2050473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byte_order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827995" y="2352964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varsion_major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827995" y="2655455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varsion_minor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827995" y="2957946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type_id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827995" y="3260437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*hostname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827995" y="3562928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Uint16_t port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827995" y="3865419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object_key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827995" y="4167910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naming_context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827995" y="4470401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object_key_len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827995" y="4772892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flags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827995" y="5075383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localtion_flags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827995" y="5377874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 *_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ior_string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827995" y="5680365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_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ior_string_len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図形グループ 37"/>
          <p:cNvGrpSpPr/>
          <p:nvPr/>
        </p:nvGrpSpPr>
        <p:grpSpPr>
          <a:xfrm>
            <a:off x="3720495" y="533400"/>
            <a:ext cx="2503063" cy="1505528"/>
            <a:chOff x="240137" y="3588327"/>
            <a:chExt cx="3048000" cy="1505528"/>
          </a:xfrm>
        </p:grpSpPr>
        <p:sp>
          <p:nvSpPr>
            <p:cNvPr id="30" name="正方形/長方形 29"/>
            <p:cNvSpPr/>
            <p:nvPr/>
          </p:nvSpPr>
          <p:spPr>
            <a:xfrm>
              <a:off x="240137" y="3588327"/>
              <a:ext cx="3048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PortableServer_POAManager_struct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899319" y="4188691"/>
              <a:ext cx="238881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899319" y="3888509"/>
              <a:ext cx="2388818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CORBA_ORB_struct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899319" y="4488873"/>
              <a:ext cx="2388818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PtrArray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poa_mgr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899319" y="4793673"/>
              <a:ext cx="238881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3352800" y="3239656"/>
            <a:ext cx="2329711" cy="600364"/>
            <a:chOff x="4152902" y="2290618"/>
            <a:chExt cx="2756511" cy="600364"/>
          </a:xfrm>
        </p:grpSpPr>
        <p:sp>
          <p:nvSpPr>
            <p:cNvPr id="28" name="正方形/長方形 27"/>
            <p:cNvSpPr/>
            <p:nvPr/>
          </p:nvSpPr>
          <p:spPr>
            <a:xfrm>
              <a:off x="4152902" y="2290618"/>
              <a:ext cx="27432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PortableServer_ObjectId_struct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520595" y="2590800"/>
              <a:ext cx="2388818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CORBA_Object_struct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図形グループ 54"/>
          <p:cNvGrpSpPr/>
          <p:nvPr/>
        </p:nvGrpSpPr>
        <p:grpSpPr>
          <a:xfrm>
            <a:off x="5867396" y="2939474"/>
            <a:ext cx="3086100" cy="2724728"/>
            <a:chOff x="4152901" y="2890982"/>
            <a:chExt cx="3086100" cy="2724728"/>
          </a:xfrm>
        </p:grpSpPr>
        <p:sp>
          <p:nvSpPr>
            <p:cNvPr id="29" name="正方形/長方形 28"/>
            <p:cNvSpPr/>
            <p:nvPr/>
          </p:nvSpPr>
          <p:spPr>
            <a:xfrm>
              <a:off x="4152901" y="2890982"/>
              <a:ext cx="3086098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PortableServer_ServantBase__epv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4520595" y="3191164"/>
              <a:ext cx="271840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*_private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4520595" y="3505200"/>
              <a:ext cx="271840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(*finalize)()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4520594" y="3805382"/>
              <a:ext cx="271840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default_POA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520595" y="4105564"/>
              <a:ext cx="271840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add_ref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4520595" y="4410364"/>
              <a:ext cx="271840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remove_ref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520594" y="4705928"/>
              <a:ext cx="271840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CORBA_InterfaceDef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get_interface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4520595" y="5010728"/>
              <a:ext cx="271840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CORBA_boolean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is_a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520596" y="5315528"/>
              <a:ext cx="271840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CORBA_boolean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non_existent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図形グループ 58"/>
          <p:cNvGrpSpPr/>
          <p:nvPr/>
        </p:nvGrpSpPr>
        <p:grpSpPr>
          <a:xfrm>
            <a:off x="3144763" y="4158674"/>
            <a:ext cx="2743200" cy="900546"/>
            <a:chOff x="609600" y="5396346"/>
            <a:chExt cx="2743200" cy="900546"/>
          </a:xfrm>
        </p:grpSpPr>
        <p:sp>
          <p:nvSpPr>
            <p:cNvPr id="56" name="正方形/長方形 55"/>
            <p:cNvSpPr/>
            <p:nvPr/>
          </p:nvSpPr>
          <p:spPr>
            <a:xfrm>
              <a:off x="609600" y="5396346"/>
              <a:ext cx="27432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PortableServer_ServantBase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838200" y="5996710"/>
              <a:ext cx="25146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PortableServer_ServantBase_epv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834656" y="5696528"/>
              <a:ext cx="251814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*_private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図形グループ 63"/>
          <p:cNvGrpSpPr/>
          <p:nvPr/>
        </p:nvGrpSpPr>
        <p:grpSpPr>
          <a:xfrm>
            <a:off x="3352800" y="5357093"/>
            <a:ext cx="2718407" cy="1200728"/>
            <a:chOff x="4139736" y="5696528"/>
            <a:chExt cx="2718407" cy="1200728"/>
          </a:xfrm>
        </p:grpSpPr>
        <p:sp>
          <p:nvSpPr>
            <p:cNvPr id="60" name="正方形/長方形 59"/>
            <p:cNvSpPr/>
            <p:nvPr/>
          </p:nvSpPr>
          <p:spPr>
            <a:xfrm>
              <a:off x="4139736" y="5696528"/>
              <a:ext cx="2718405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Impl_POA_ServantBase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572141" y="5996710"/>
              <a:ext cx="2286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PortableServer_ServantBase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572143" y="6296892"/>
              <a:ext cx="2286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572143" y="6597074"/>
              <a:ext cx="2286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*_private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図形グループ 70"/>
          <p:cNvGrpSpPr/>
          <p:nvPr/>
        </p:nvGrpSpPr>
        <p:grpSpPr>
          <a:xfrm>
            <a:off x="6438896" y="736601"/>
            <a:ext cx="2514600" cy="1803401"/>
            <a:chOff x="6172200" y="307109"/>
            <a:chExt cx="2947004" cy="1803401"/>
          </a:xfrm>
        </p:grpSpPr>
        <p:sp>
          <p:nvSpPr>
            <p:cNvPr id="65" name="正方形/長方形 64"/>
            <p:cNvSpPr/>
            <p:nvPr/>
          </p:nvSpPr>
          <p:spPr>
            <a:xfrm>
              <a:off x="6172200" y="307109"/>
              <a:ext cx="2947004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PortableServer_ClassInfo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6718904" y="1205346"/>
              <a:ext cx="24003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Const 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class_name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6718904" y="602673"/>
              <a:ext cx="24003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(*dummy)()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6718904" y="907473"/>
              <a:ext cx="24003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 *(*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impl_finder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6718904" y="1507837"/>
              <a:ext cx="24003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class_id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6718904" y="1810328"/>
              <a:ext cx="24003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CORBA_Class_Impl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図形グループ 80"/>
          <p:cNvGrpSpPr/>
          <p:nvPr/>
        </p:nvGrpSpPr>
        <p:grpSpPr>
          <a:xfrm>
            <a:off x="401563" y="3395519"/>
            <a:ext cx="2518143" cy="2117437"/>
            <a:chOff x="6882308" y="2362200"/>
            <a:chExt cx="2156676" cy="2117437"/>
          </a:xfrm>
        </p:grpSpPr>
        <p:sp>
          <p:nvSpPr>
            <p:cNvPr id="72" name="正方形/長方形 71"/>
            <p:cNvSpPr/>
            <p:nvPr/>
          </p:nvSpPr>
          <p:spPr>
            <a:xfrm>
              <a:off x="6882308" y="2362200"/>
              <a:ext cx="2156676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RtORB_POA_Object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7077251" y="2676236"/>
              <a:ext cx="19617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*_private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7077251" y="2976418"/>
              <a:ext cx="19617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void*_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vepv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7077251" y="3278909"/>
              <a:ext cx="1961733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_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7077251" y="3581400"/>
              <a:ext cx="1961733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PortableServer_Servant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servant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7077251" y="3879273"/>
              <a:ext cx="1961733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CORBA_Object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obj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7077251" y="4179455"/>
              <a:ext cx="19617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*_release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図形グループ 72"/>
          <p:cNvGrpSpPr/>
          <p:nvPr/>
        </p:nvGrpSpPr>
        <p:grpSpPr>
          <a:xfrm>
            <a:off x="152400" y="662710"/>
            <a:ext cx="3461671" cy="2128982"/>
            <a:chOff x="449396" y="766618"/>
            <a:chExt cx="3284404" cy="2128982"/>
          </a:xfrm>
        </p:grpSpPr>
        <p:sp>
          <p:nvSpPr>
            <p:cNvPr id="74" name="正方形/長方形 73"/>
            <p:cNvSpPr/>
            <p:nvPr/>
          </p:nvSpPr>
          <p:spPr>
            <a:xfrm>
              <a:off x="685800" y="1676400"/>
              <a:ext cx="3048000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GIOP_Connection</a:t>
              </a:r>
              <a:r>
                <a:rPr kumimoji="1" lang="en-US" altLang="ja-JP" sz="1200" dirty="0" smtClean="0">
                  <a:solidFill>
                    <a:srgbClr val="FFFFFF"/>
                  </a:solidFill>
                </a:rPr>
                <a:t> *_server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449396" y="766618"/>
              <a:ext cx="3284404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685800" y="1066800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CORBA_ORB_struct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*orb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685800" y="1985818"/>
              <a:ext cx="3048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PortableServer_POAManager_struct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*manager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685800" y="2290618"/>
              <a:ext cx="30480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Hashtable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object_map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685800" y="2595418"/>
              <a:ext cx="30480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PtrList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*requests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685800" y="1371600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図形グループ 7"/>
          <p:cNvGrpSpPr/>
          <p:nvPr/>
        </p:nvGrpSpPr>
        <p:grpSpPr>
          <a:xfrm>
            <a:off x="304800" y="309418"/>
            <a:ext cx="2209800" cy="902855"/>
            <a:chOff x="304800" y="309418"/>
            <a:chExt cx="3048000" cy="902855"/>
          </a:xfrm>
        </p:grpSpPr>
        <p:sp>
          <p:nvSpPr>
            <p:cNvPr id="2" name="正方形/長方形 1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IOP_ServiceContext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content_id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304800" y="1364673"/>
            <a:ext cx="2209800" cy="902855"/>
            <a:chOff x="304800" y="309418"/>
            <a:chExt cx="3048000" cy="902855"/>
          </a:xfrm>
        </p:grpSpPr>
        <p:sp>
          <p:nvSpPr>
            <p:cNvPr id="10" name="正方形/長方形 9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IOP_ServiceContextList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num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IOP_ServiceContext</a:t>
              </a:r>
              <a:r>
                <a:rPr lang="en-US" altLang="ja-JP" sz="1200" dirty="0" smtClean="0">
                  <a:solidFill>
                    <a:srgbClr val="FFFFFF"/>
                  </a:solidFill>
                </a:rPr>
                <a:t> *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図形グループ 12"/>
          <p:cNvGrpSpPr/>
          <p:nvPr/>
        </p:nvGrpSpPr>
        <p:grpSpPr>
          <a:xfrm>
            <a:off x="304800" y="2743200"/>
            <a:ext cx="2209800" cy="902855"/>
            <a:chOff x="304800" y="309418"/>
            <a:chExt cx="3048000" cy="902855"/>
          </a:xfrm>
        </p:grpSpPr>
        <p:sp>
          <p:nvSpPr>
            <p:cNvPr id="14" name="正方形/長方形 13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IOP_TaggedProfile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tag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304800" y="3962400"/>
            <a:ext cx="2667000" cy="902855"/>
            <a:chOff x="304800" y="309418"/>
            <a:chExt cx="3048000" cy="902855"/>
          </a:xfrm>
        </p:grpSpPr>
        <p:sp>
          <p:nvSpPr>
            <p:cNvPr id="18" name="正方形/長方形 17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CORBA_Sequence_IOP_TaggedProfile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IOP_TaggedProfile</a:t>
              </a:r>
              <a:r>
                <a:rPr lang="en-US" altLang="ja-JP" sz="1200" dirty="0" smtClean="0">
                  <a:solidFill>
                    <a:srgbClr val="FFFFFF"/>
                  </a:solidFill>
                </a:rPr>
                <a:t> *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図形グループ 20"/>
          <p:cNvGrpSpPr/>
          <p:nvPr/>
        </p:nvGrpSpPr>
        <p:grpSpPr>
          <a:xfrm>
            <a:off x="304800" y="5334000"/>
            <a:ext cx="2971800" cy="902855"/>
            <a:chOff x="304800" y="309418"/>
            <a:chExt cx="3048000" cy="902855"/>
          </a:xfrm>
        </p:grpSpPr>
        <p:sp>
          <p:nvSpPr>
            <p:cNvPr id="22" name="正方形/長方形 21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IOP_IOR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type_id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CPRBA_Sequence_IOP_TaggedProfile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2971800" y="152400"/>
            <a:ext cx="2514600" cy="902855"/>
            <a:chOff x="304800" y="309418"/>
            <a:chExt cx="3048000" cy="902855"/>
          </a:xfrm>
        </p:grpSpPr>
        <p:sp>
          <p:nvSpPr>
            <p:cNvPr id="26" name="正方形/長方形 25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IORAddressingInfo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selected_profile_index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IOP_IOR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3200400" y="1295400"/>
            <a:ext cx="2209800" cy="902855"/>
            <a:chOff x="304800" y="309418"/>
            <a:chExt cx="3048000" cy="902855"/>
          </a:xfrm>
        </p:grpSpPr>
        <p:sp>
          <p:nvSpPr>
            <p:cNvPr id="30" name="正方形/長方形 29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IOP_TaggedComponent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IOP_ComponentId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 tag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3124200" y="2286000"/>
            <a:ext cx="2971800" cy="902855"/>
            <a:chOff x="304800" y="309418"/>
            <a:chExt cx="3048000" cy="902855"/>
          </a:xfrm>
        </p:grpSpPr>
        <p:sp>
          <p:nvSpPr>
            <p:cNvPr id="34" name="正方形/長方形 33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CORBA_Sequence_IOP_TaggedComponent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bg1"/>
                  </a:solidFill>
                </a:rPr>
                <a:t>IOP_TaggedComponent</a:t>
              </a:r>
              <a:r>
                <a:rPr kumimoji="1" lang="en-US" altLang="ja-JP" sz="1200" dirty="0" smtClean="0">
                  <a:solidFill>
                    <a:schemeClr val="bg1"/>
                  </a:solidFill>
                </a:rPr>
                <a:t> **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図形グループ 36"/>
          <p:cNvGrpSpPr/>
          <p:nvPr/>
        </p:nvGrpSpPr>
        <p:grpSpPr>
          <a:xfrm>
            <a:off x="3800475" y="3429000"/>
            <a:ext cx="2209800" cy="902855"/>
            <a:chOff x="304800" y="309418"/>
            <a:chExt cx="3048000" cy="902855"/>
          </a:xfrm>
        </p:grpSpPr>
        <p:sp>
          <p:nvSpPr>
            <p:cNvPr id="38" name="正方形/長方形 37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IIOP_Version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Octet major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Octet minor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図形グループ 47"/>
          <p:cNvGrpSpPr/>
          <p:nvPr/>
        </p:nvGrpSpPr>
        <p:grpSpPr>
          <a:xfrm>
            <a:off x="6553200" y="2452254"/>
            <a:ext cx="2209800" cy="1810328"/>
            <a:chOff x="3952875" y="5182754"/>
            <a:chExt cx="2209800" cy="1810328"/>
          </a:xfrm>
        </p:grpSpPr>
        <p:sp>
          <p:nvSpPr>
            <p:cNvPr id="42" name="正方形/長方形 41"/>
            <p:cNvSpPr/>
            <p:nvPr/>
          </p:nvSpPr>
          <p:spPr>
            <a:xfrm>
              <a:off x="3952875" y="5182754"/>
              <a:ext cx="22098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IIOP_ProfileBody_1_0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229100" y="5482936"/>
              <a:ext cx="1933575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IIOP_Version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229100" y="5785427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Octet 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dumy[2]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229100" y="6087918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host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229100" y="6390409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Uint16_t port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4229100" y="6692900"/>
              <a:ext cx="193357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CORBA_Seuqence_Octet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図形グループ 57"/>
          <p:cNvGrpSpPr/>
          <p:nvPr/>
        </p:nvGrpSpPr>
        <p:grpSpPr>
          <a:xfrm>
            <a:off x="4016828" y="4562764"/>
            <a:ext cx="3396344" cy="2126673"/>
            <a:chOff x="5290457" y="4331855"/>
            <a:chExt cx="3396344" cy="2126673"/>
          </a:xfrm>
        </p:grpSpPr>
        <p:sp>
          <p:nvSpPr>
            <p:cNvPr id="50" name="正方形/長方形 49"/>
            <p:cNvSpPr/>
            <p:nvPr/>
          </p:nvSpPr>
          <p:spPr>
            <a:xfrm>
              <a:off x="5290457" y="4331855"/>
              <a:ext cx="3396343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IIOP_ProfileBody_1_1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715001" y="4632037"/>
              <a:ext cx="29718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IIOP_Version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5715001" y="4934528"/>
              <a:ext cx="2971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Octet 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dumy[2]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715001" y="5237019"/>
              <a:ext cx="2971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host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5715001" y="5539510"/>
              <a:ext cx="2971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Uint16_t port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5715001" y="5842001"/>
              <a:ext cx="2971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CORBA_Seuqence_Octet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5715000" y="6158346"/>
              <a:ext cx="29718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CORBA_Sequence_IOP_TaggedComponent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9" name="図形グループ 58"/>
          <p:cNvGrpSpPr/>
          <p:nvPr/>
        </p:nvGrpSpPr>
        <p:grpSpPr>
          <a:xfrm>
            <a:off x="6308271" y="304800"/>
            <a:ext cx="2209800" cy="907473"/>
            <a:chOff x="3952875" y="5182754"/>
            <a:chExt cx="2209800" cy="907473"/>
          </a:xfrm>
        </p:grpSpPr>
        <p:sp>
          <p:nvSpPr>
            <p:cNvPr id="60" name="正方形/長方形 59"/>
            <p:cNvSpPr/>
            <p:nvPr/>
          </p:nvSpPr>
          <p:spPr>
            <a:xfrm>
              <a:off x="3952875" y="5182754"/>
              <a:ext cx="22098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IIOP_ListenPoint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229100" y="5489863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host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229100" y="5790045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Uint16_t port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図形グループ 66"/>
          <p:cNvGrpSpPr/>
          <p:nvPr/>
        </p:nvGrpSpPr>
        <p:grpSpPr>
          <a:xfrm>
            <a:off x="6308271" y="1360055"/>
            <a:ext cx="2454729" cy="907473"/>
            <a:chOff x="3952875" y="5182754"/>
            <a:chExt cx="2209800" cy="907473"/>
          </a:xfrm>
        </p:grpSpPr>
        <p:sp>
          <p:nvSpPr>
            <p:cNvPr id="68" name="正方形/長方形 67"/>
            <p:cNvSpPr/>
            <p:nvPr/>
          </p:nvSpPr>
          <p:spPr>
            <a:xfrm>
              <a:off x="3952875" y="5182754"/>
              <a:ext cx="22098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CORBA_Sequence_IIOP_ListenPoint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4229100" y="5489863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 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4229100" y="5790045"/>
              <a:ext cx="1933575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IIOP_ListenPoint</a:t>
              </a:r>
              <a:r>
                <a:rPr kumimoji="1" lang="en-US" altLang="ja-JP" sz="1200" dirty="0" smtClean="0">
                  <a:solidFill>
                    <a:srgbClr val="FFFFFF"/>
                  </a:solidFill>
                </a:rPr>
                <a:t> *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1012</Words>
  <Application>Microsoft Macintosh PowerPoint</Application>
  <PresentationFormat>画面に合わせる (4:3)</PresentationFormat>
  <Paragraphs>422</Paragraphs>
  <Slides>12</Slides>
  <Notes>2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</vt:vector>
  </TitlesOfParts>
  <Company>産業技術総合研究所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原 功</dc:creator>
  <cp:lastModifiedBy>ハラ イサオ</cp:lastModifiedBy>
  <cp:revision>9</cp:revision>
  <cp:lastPrinted>2011-02-07T07:46:53Z</cp:lastPrinted>
  <dcterms:created xsi:type="dcterms:W3CDTF">2011-02-09T14:19:41Z</dcterms:created>
  <dcterms:modified xsi:type="dcterms:W3CDTF">2011-02-09T14:39:50Z</dcterms:modified>
</cp:coreProperties>
</file>