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7" r:id="rId4"/>
    <p:sldId id="268" r:id="rId5"/>
    <p:sldId id="257" r:id="rId6"/>
    <p:sldId id="270" r:id="rId7"/>
    <p:sldId id="271" r:id="rId8"/>
    <p:sldId id="272" r:id="rId9"/>
    <p:sldId id="273" r:id="rId10"/>
    <p:sldId id="274" r:id="rId11"/>
    <p:sldId id="260" r:id="rId12"/>
    <p:sldId id="262" r:id="rId13"/>
    <p:sldId id="261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 showOutlineIcons="0" horzBarState="maximized">
    <p:restoredLeft sz="14163" autoAdjust="0"/>
    <p:restoredTop sz="91261" autoAdjust="0"/>
  </p:normalViewPr>
  <p:slideViewPr>
    <p:cSldViewPr snapToObjects="1">
      <p:cViewPr>
        <p:scale>
          <a:sx n="100" d="100"/>
          <a:sy n="100" d="100"/>
        </p:scale>
        <p:origin x="-504" y="-496"/>
      </p:cViewPr>
      <p:guideLst>
        <p:guide orient="horz" pos="3072"/>
        <p:guide pos="19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3A1A7-9D6A-904E-9DE9-67E83DA21065}" type="datetimeFigureOut">
              <a:rPr lang="ja-JP" altLang="en-US" smtClean="0"/>
              <a:pPr/>
              <a:t>11.2.10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1AF90-EDCA-704C-BAD1-22CB03FAEB9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AF90-EDCA-704C-BAD1-22CB03FAEB92}" type="slidenum">
              <a:rPr lang="ja-JP" altLang="en-US" smtClean="0"/>
              <a:pPr/>
              <a:t>6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AF90-EDCA-704C-BAD1-22CB03FAEB92}" type="slidenum">
              <a:rPr lang="ja-JP" altLang="en-US" smtClean="0"/>
              <a:pPr/>
              <a:t>8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AF90-EDCA-704C-BAD1-22CB03FAEB92}" type="slidenum">
              <a:rPr lang="ja-JP" altLang="en-US" smtClean="0"/>
              <a:pPr/>
              <a:t>10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AF90-EDCA-704C-BAD1-22CB03FAEB92}" type="slidenum">
              <a:rPr lang="ja-JP" altLang="en-US" smtClean="0"/>
              <a:pPr/>
              <a:t>11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AF90-EDCA-704C-BAD1-22CB03FAEB92}" type="slidenum">
              <a:rPr lang="ja-JP" altLang="en-US" smtClean="0"/>
              <a:pPr/>
              <a:t>12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E79-CABB-4845-A87F-0C4DEB54CDBB}" type="datetimeFigureOut">
              <a:rPr lang="ja-JP" altLang="en-US" smtClean="0"/>
              <a:pPr/>
              <a:t>11.2.10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E79-CABB-4845-A87F-0C4DEB54CDBB}" type="datetimeFigureOut">
              <a:rPr lang="ja-JP" altLang="en-US" smtClean="0"/>
              <a:pPr/>
              <a:t>11.2.10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E79-CABB-4845-A87F-0C4DEB54CDBB}" type="datetimeFigureOut">
              <a:rPr lang="ja-JP" altLang="en-US" smtClean="0"/>
              <a:pPr/>
              <a:t>11.2.10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E79-CABB-4845-A87F-0C4DEB54CDBB}" type="datetimeFigureOut">
              <a:rPr lang="ja-JP" altLang="en-US" smtClean="0"/>
              <a:pPr/>
              <a:t>11.2.10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E79-CABB-4845-A87F-0C4DEB54CDBB}" type="datetimeFigureOut">
              <a:rPr lang="ja-JP" altLang="en-US" smtClean="0"/>
              <a:pPr/>
              <a:t>11.2.10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E79-CABB-4845-A87F-0C4DEB54CDBB}" type="datetimeFigureOut">
              <a:rPr lang="ja-JP" altLang="en-US" smtClean="0"/>
              <a:pPr/>
              <a:t>11.2.10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E79-CABB-4845-A87F-0C4DEB54CDBB}" type="datetimeFigureOut">
              <a:rPr lang="ja-JP" altLang="en-US" smtClean="0"/>
              <a:pPr/>
              <a:t>11.2.10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E79-CABB-4845-A87F-0C4DEB54CDBB}" type="datetimeFigureOut">
              <a:rPr lang="ja-JP" altLang="en-US" smtClean="0"/>
              <a:pPr/>
              <a:t>11.2.10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E79-CABB-4845-A87F-0C4DEB54CDBB}" type="datetimeFigureOut">
              <a:rPr lang="ja-JP" altLang="en-US" smtClean="0"/>
              <a:pPr/>
              <a:t>11.2.10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E79-CABB-4845-A87F-0C4DEB54CDBB}" type="datetimeFigureOut">
              <a:rPr lang="ja-JP" altLang="en-US" smtClean="0"/>
              <a:pPr/>
              <a:t>11.2.10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E79-CABB-4845-A87F-0C4DEB54CDBB}" type="datetimeFigureOut">
              <a:rPr lang="ja-JP" altLang="en-US" smtClean="0"/>
              <a:pPr/>
              <a:t>11.2.10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DAE79-CABB-4845-A87F-0C4DEB54CDBB}" type="datetimeFigureOut">
              <a:rPr lang="ja-JP" altLang="en-US" smtClean="0"/>
              <a:pPr/>
              <a:t>11.2.10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1F0F-192A-9F46-B0BA-96CBB98AEAB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019802" y="4624316"/>
            <a:ext cx="17526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RTC::ExecutionContext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4008" y="1129146"/>
            <a:ext cx="1981994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RTC::ComponentAction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04008" y="1891146"/>
            <a:ext cx="2209799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RTC::LightweightRTObject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171828" y="2888672"/>
            <a:ext cx="16002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RTC::RTObject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直線コネクタ 8"/>
          <p:cNvCxnSpPr>
            <a:stCxn id="5" idx="2"/>
            <a:endCxn id="6" idx="0"/>
          </p:cNvCxnSpPr>
          <p:nvPr/>
        </p:nvCxnSpPr>
        <p:spPr>
          <a:xfrm rot="16200000" flipH="1">
            <a:off x="1121047" y="1603285"/>
            <a:ext cx="461818" cy="1139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2686053" y="5536407"/>
            <a:ext cx="1866899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RTC::PortService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543302" y="4624317"/>
            <a:ext cx="1828800" cy="300182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SDOPackage::SDOService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13" name="直線コネクタ 12"/>
          <p:cNvCxnSpPr>
            <a:stCxn id="11" idx="2"/>
            <a:endCxn id="10" idx="0"/>
          </p:cNvCxnSpPr>
          <p:nvPr/>
        </p:nvCxnSpPr>
        <p:spPr>
          <a:xfrm rot="5400000">
            <a:off x="3732649" y="4811354"/>
            <a:ext cx="611908" cy="83819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4800602" y="5536407"/>
            <a:ext cx="23622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RTC::ExecutionContextService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/>
          <p:cNvCxnSpPr>
            <a:stCxn id="4" idx="2"/>
            <a:endCxn id="14" idx="0"/>
          </p:cNvCxnSpPr>
          <p:nvPr/>
        </p:nvCxnSpPr>
        <p:spPr>
          <a:xfrm rot="5400000">
            <a:off x="6132948" y="4773252"/>
            <a:ext cx="611909" cy="914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2"/>
            <a:endCxn id="14" idx="0"/>
          </p:cNvCxnSpPr>
          <p:nvPr/>
        </p:nvCxnSpPr>
        <p:spPr>
          <a:xfrm rot="16200000" flipH="1">
            <a:off x="4913748" y="4468453"/>
            <a:ext cx="611908" cy="15240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3171828" y="1590964"/>
            <a:ext cx="1657351" cy="300182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SDOPackage::SDO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直線コネクタ 21"/>
          <p:cNvCxnSpPr>
            <a:stCxn id="6" idx="2"/>
            <a:endCxn id="7" idx="0"/>
          </p:cNvCxnSpPr>
          <p:nvPr/>
        </p:nvCxnSpPr>
        <p:spPr>
          <a:xfrm rot="16200000" flipH="1">
            <a:off x="2341746" y="1258490"/>
            <a:ext cx="697344" cy="256302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0" idx="2"/>
            <a:endCxn id="7" idx="0"/>
          </p:cNvCxnSpPr>
          <p:nvPr/>
        </p:nvCxnSpPr>
        <p:spPr>
          <a:xfrm rot="5400000">
            <a:off x="3487453" y="2375621"/>
            <a:ext cx="997526" cy="285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457204" y="2738581"/>
            <a:ext cx="23622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RTC::DataFlowComponentAction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57204" y="3336637"/>
            <a:ext cx="2362199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RTC::DataFlowComponent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>
            <a:stCxn id="25" idx="2"/>
            <a:endCxn id="26" idx="0"/>
          </p:cNvCxnSpPr>
          <p:nvPr/>
        </p:nvCxnSpPr>
        <p:spPr>
          <a:xfrm rot="5400000">
            <a:off x="1489367" y="3187700"/>
            <a:ext cx="297874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1639098" y="4022437"/>
            <a:ext cx="2362200" cy="300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OpenRTM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::DataFlowComponent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直線コネクタ 32"/>
          <p:cNvCxnSpPr>
            <a:stCxn id="26" idx="2"/>
            <a:endCxn id="31" idx="0"/>
          </p:cNvCxnSpPr>
          <p:nvPr/>
        </p:nvCxnSpPr>
        <p:spPr>
          <a:xfrm rot="16200000" flipH="1">
            <a:off x="2036442" y="3238681"/>
            <a:ext cx="385618" cy="11818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4457703" y="6384637"/>
            <a:ext cx="3048000" cy="300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OpenRTM::ExtTrigExecutionContextService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>
            <a:stCxn id="14" idx="2"/>
            <a:endCxn id="34" idx="0"/>
          </p:cNvCxnSpPr>
          <p:nvPr/>
        </p:nvCxnSpPr>
        <p:spPr>
          <a:xfrm rot="16200000" flipH="1">
            <a:off x="5707678" y="6110612"/>
            <a:ext cx="548048" cy="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7" idx="2"/>
            <a:endCxn id="31" idx="0"/>
          </p:cNvCxnSpPr>
          <p:nvPr/>
        </p:nvCxnSpPr>
        <p:spPr>
          <a:xfrm rot="5400000">
            <a:off x="2979272" y="3029780"/>
            <a:ext cx="833583" cy="115173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2819403" y="1129146"/>
            <a:ext cx="2362200" cy="300182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SDOPackage::SDOSystemElement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230741" y="2260600"/>
            <a:ext cx="1865709" cy="300182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SDOPackage::Configuration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6229153" y="2710873"/>
            <a:ext cx="1867297" cy="300182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SDOPackage::Moitoring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229153" y="1798781"/>
            <a:ext cx="1867297" cy="300182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SDOPackage::Organization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53" name="直線コネクタ 52"/>
          <p:cNvCxnSpPr>
            <a:stCxn id="47" idx="2"/>
            <a:endCxn id="20" idx="0"/>
          </p:cNvCxnSpPr>
          <p:nvPr/>
        </p:nvCxnSpPr>
        <p:spPr>
          <a:xfrm rot="16200000" flipH="1">
            <a:off x="3919685" y="1510145"/>
            <a:ext cx="161636" cy="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/>
          <p:cNvSpPr/>
          <p:nvPr/>
        </p:nvSpPr>
        <p:spPr>
          <a:xfrm>
            <a:off x="381002" y="5770419"/>
            <a:ext cx="1828006" cy="300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OpenRTM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::InPortCdr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381001" y="6218383"/>
            <a:ext cx="1828006" cy="300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OpenRTM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::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Out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PortCdr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229153" y="1279236"/>
            <a:ext cx="1867297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RTM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::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Manager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240137" y="87868"/>
            <a:ext cx="2045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Interface in IDL-files</a:t>
            </a:r>
            <a:endParaRPr kumimoji="1" lang="ja-JP" altLang="en-US" dirty="0"/>
          </a:p>
        </p:txBody>
      </p:sp>
      <p:cxnSp>
        <p:nvCxnSpPr>
          <p:cNvPr id="110" name="直線コネクタ 109"/>
          <p:cNvCxnSpPr/>
          <p:nvPr/>
        </p:nvCxnSpPr>
        <p:spPr>
          <a:xfrm>
            <a:off x="240137" y="457200"/>
            <a:ext cx="817996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正方形/長方形 264"/>
          <p:cNvSpPr/>
          <p:nvPr/>
        </p:nvSpPr>
        <p:spPr>
          <a:xfrm>
            <a:off x="3124200" y="3805735"/>
            <a:ext cx="1523999" cy="265421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IOP_ServiceContext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69" name="正方形/長方形 268"/>
          <p:cNvSpPr/>
          <p:nvPr/>
        </p:nvSpPr>
        <p:spPr>
          <a:xfrm>
            <a:off x="2913682" y="3148908"/>
            <a:ext cx="1676400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IOP_ServiceContextList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73" name="正方形/長方形 272"/>
          <p:cNvSpPr/>
          <p:nvPr/>
        </p:nvSpPr>
        <p:spPr>
          <a:xfrm>
            <a:off x="6664039" y="3662218"/>
            <a:ext cx="1336961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IOP_TaggedProfile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77" name="正方形/長方形 276"/>
          <p:cNvSpPr/>
          <p:nvPr/>
        </p:nvSpPr>
        <p:spPr>
          <a:xfrm>
            <a:off x="6365314" y="5814167"/>
            <a:ext cx="2667000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CORBA_Sequence_IOP_TaggedProfile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81" name="正方形/長方形 280"/>
          <p:cNvSpPr/>
          <p:nvPr/>
        </p:nvSpPr>
        <p:spPr>
          <a:xfrm>
            <a:off x="6282075" y="4876800"/>
            <a:ext cx="880725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IOP_IOR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85" name="正方形/長方形 284"/>
          <p:cNvSpPr/>
          <p:nvPr/>
        </p:nvSpPr>
        <p:spPr>
          <a:xfrm>
            <a:off x="4948575" y="4343400"/>
            <a:ext cx="1333500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IORAddressingInfo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cxnSp>
        <p:nvCxnSpPr>
          <p:cNvPr id="54" name="直線コネクタ 53"/>
          <p:cNvCxnSpPr>
            <a:stCxn id="285" idx="3"/>
            <a:endCxn id="281" idx="1"/>
          </p:cNvCxnSpPr>
          <p:nvPr/>
        </p:nvCxnSpPr>
        <p:spPr>
          <a:xfrm>
            <a:off x="6282075" y="4493491"/>
            <a:ext cx="1588" cy="53340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81" idx="3"/>
            <a:endCxn id="277" idx="1"/>
          </p:cNvCxnSpPr>
          <p:nvPr/>
        </p:nvCxnSpPr>
        <p:spPr>
          <a:xfrm flipH="1">
            <a:off x="6365314" y="5026891"/>
            <a:ext cx="797486" cy="93736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77" idx="3"/>
            <a:endCxn id="273" idx="1"/>
          </p:cNvCxnSpPr>
          <p:nvPr/>
        </p:nvCxnSpPr>
        <p:spPr>
          <a:xfrm flipH="1" flipV="1">
            <a:off x="6664039" y="3812309"/>
            <a:ext cx="2368275" cy="215194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>
            <a:stCxn id="269" idx="3"/>
            <a:endCxn id="265" idx="1"/>
          </p:cNvCxnSpPr>
          <p:nvPr/>
        </p:nvCxnSpPr>
        <p:spPr>
          <a:xfrm flipH="1">
            <a:off x="3124200" y="3298999"/>
            <a:ext cx="1465882" cy="63944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正方形/長方形 97"/>
          <p:cNvSpPr/>
          <p:nvPr/>
        </p:nvSpPr>
        <p:spPr>
          <a:xfrm>
            <a:off x="6861328" y="2572212"/>
            <a:ext cx="177001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CORBA_Sequence_Octet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99" name="直線コネクタ 98"/>
          <p:cNvCxnSpPr>
            <a:stCxn id="265" idx="3"/>
            <a:endCxn id="98" idx="1"/>
          </p:cNvCxnSpPr>
          <p:nvPr/>
        </p:nvCxnSpPr>
        <p:spPr>
          <a:xfrm flipV="1">
            <a:off x="4648199" y="2722303"/>
            <a:ext cx="2213129" cy="1216143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/>
          <p:cNvCxnSpPr>
            <a:stCxn id="273" idx="3"/>
            <a:endCxn id="98" idx="1"/>
          </p:cNvCxnSpPr>
          <p:nvPr/>
        </p:nvCxnSpPr>
        <p:spPr>
          <a:xfrm flipH="1" flipV="1">
            <a:off x="6861328" y="2722303"/>
            <a:ext cx="1139672" cy="109000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正方形/長方形 165"/>
          <p:cNvSpPr/>
          <p:nvPr/>
        </p:nvSpPr>
        <p:spPr>
          <a:xfrm>
            <a:off x="6861328" y="692727"/>
            <a:ext cx="1674971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GIOP_MessageHeader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84" name="正方形/長方形 183"/>
          <p:cNvSpPr/>
          <p:nvPr/>
        </p:nvSpPr>
        <p:spPr>
          <a:xfrm>
            <a:off x="3347888" y="2417155"/>
            <a:ext cx="1490604" cy="31011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GIOP_TargetAddress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grpSp>
        <p:nvGrpSpPr>
          <p:cNvPr id="118" name="図形グループ 117"/>
          <p:cNvGrpSpPr/>
          <p:nvPr/>
        </p:nvGrpSpPr>
        <p:grpSpPr>
          <a:xfrm>
            <a:off x="2667000" y="169241"/>
            <a:ext cx="2517633" cy="897559"/>
            <a:chOff x="2667000" y="164623"/>
            <a:chExt cx="2517633" cy="897559"/>
          </a:xfrm>
        </p:grpSpPr>
        <p:sp>
          <p:nvSpPr>
            <p:cNvPr id="180" name="正方形/長方形 179"/>
            <p:cNvSpPr/>
            <p:nvPr/>
          </p:nvSpPr>
          <p:spPr>
            <a:xfrm>
              <a:off x="2892679" y="457200"/>
              <a:ext cx="2291954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GIOP_LocateRequestHeader_1_0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82" name="正方形/長方形 181"/>
            <p:cNvSpPr/>
            <p:nvPr/>
          </p:nvSpPr>
          <p:spPr>
            <a:xfrm>
              <a:off x="2890299" y="762000"/>
              <a:ext cx="2294334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GIOP_LocateRequestHeader_1_2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88" name="正方形/長方形 187"/>
            <p:cNvSpPr/>
            <p:nvPr/>
          </p:nvSpPr>
          <p:spPr>
            <a:xfrm>
              <a:off x="2667000" y="164623"/>
              <a:ext cx="1999059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GIOP_LocateRequestHeader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cxnSp>
          <p:nvCxnSpPr>
            <p:cNvPr id="189" name="直線コネクタ 188"/>
            <p:cNvCxnSpPr>
              <a:stCxn id="188" idx="3"/>
              <a:endCxn id="180" idx="1"/>
            </p:cNvCxnSpPr>
            <p:nvPr/>
          </p:nvCxnSpPr>
          <p:spPr>
            <a:xfrm flipH="1">
              <a:off x="2892679" y="314714"/>
              <a:ext cx="1773380" cy="292577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コネクタ 189"/>
            <p:cNvCxnSpPr>
              <a:stCxn id="188" idx="3"/>
              <a:endCxn id="182" idx="1"/>
            </p:cNvCxnSpPr>
            <p:nvPr/>
          </p:nvCxnSpPr>
          <p:spPr>
            <a:xfrm flipH="1">
              <a:off x="2890299" y="314714"/>
              <a:ext cx="1775760" cy="597377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1" name="直線コネクタ 190"/>
          <p:cNvCxnSpPr>
            <a:stCxn id="182" idx="3"/>
            <a:endCxn id="184" idx="1"/>
          </p:cNvCxnSpPr>
          <p:nvPr/>
        </p:nvCxnSpPr>
        <p:spPr>
          <a:xfrm flipH="1">
            <a:off x="3347888" y="916709"/>
            <a:ext cx="1836745" cy="1655503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図形グループ 115"/>
          <p:cNvGrpSpPr/>
          <p:nvPr/>
        </p:nvGrpSpPr>
        <p:grpSpPr>
          <a:xfrm>
            <a:off x="76200" y="842818"/>
            <a:ext cx="2242484" cy="1188376"/>
            <a:chOff x="76200" y="842818"/>
            <a:chExt cx="2242484" cy="1188376"/>
          </a:xfrm>
        </p:grpSpPr>
        <p:sp>
          <p:nvSpPr>
            <p:cNvPr id="168" name="正方形/長方形 167"/>
            <p:cNvSpPr/>
            <p:nvPr/>
          </p:nvSpPr>
          <p:spPr>
            <a:xfrm>
              <a:off x="304800" y="1152243"/>
              <a:ext cx="2013884" cy="29625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GIOP_RequestHeader_1_0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72" name="正方形/長方形 171"/>
            <p:cNvSpPr/>
            <p:nvPr/>
          </p:nvSpPr>
          <p:spPr>
            <a:xfrm>
              <a:off x="304800" y="1447800"/>
              <a:ext cx="2013884" cy="29025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GIOP_RequestHeader_1_1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76" name="正方形/長方形 175"/>
            <p:cNvSpPr/>
            <p:nvPr/>
          </p:nvSpPr>
          <p:spPr>
            <a:xfrm>
              <a:off x="304800" y="1752600"/>
              <a:ext cx="2013884" cy="27859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GIOP_RequestHeader_1_2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78" name="正方形/長方形 177"/>
            <p:cNvSpPr/>
            <p:nvPr/>
          </p:nvSpPr>
          <p:spPr>
            <a:xfrm>
              <a:off x="76200" y="842818"/>
              <a:ext cx="1600200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GIOP_RequestHeader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cxnSp>
          <p:nvCxnSpPr>
            <p:cNvPr id="192" name="直線コネクタ 191"/>
            <p:cNvCxnSpPr>
              <a:stCxn id="178" idx="3"/>
              <a:endCxn id="176" idx="1"/>
            </p:cNvCxnSpPr>
            <p:nvPr/>
          </p:nvCxnSpPr>
          <p:spPr>
            <a:xfrm flipH="1">
              <a:off x="304800" y="992909"/>
              <a:ext cx="1371600" cy="898988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コネクタ 192"/>
            <p:cNvCxnSpPr>
              <a:stCxn id="178" idx="3"/>
              <a:endCxn id="172" idx="1"/>
            </p:cNvCxnSpPr>
            <p:nvPr/>
          </p:nvCxnSpPr>
          <p:spPr>
            <a:xfrm flipH="1">
              <a:off x="304800" y="992909"/>
              <a:ext cx="1371600" cy="600016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コネクタ 193"/>
            <p:cNvCxnSpPr>
              <a:stCxn id="178" idx="3"/>
              <a:endCxn id="168" idx="1"/>
            </p:cNvCxnSpPr>
            <p:nvPr/>
          </p:nvCxnSpPr>
          <p:spPr>
            <a:xfrm flipH="1">
              <a:off x="304800" y="992909"/>
              <a:ext cx="1371600" cy="307461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直線コネクタ 195"/>
          <p:cNvCxnSpPr>
            <a:stCxn id="176" idx="3"/>
            <a:endCxn id="184" idx="1"/>
          </p:cNvCxnSpPr>
          <p:nvPr/>
        </p:nvCxnSpPr>
        <p:spPr>
          <a:xfrm>
            <a:off x="2318684" y="1891897"/>
            <a:ext cx="1029204" cy="68031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>
            <a:stCxn id="168" idx="3"/>
            <a:endCxn id="269" idx="1"/>
          </p:cNvCxnSpPr>
          <p:nvPr/>
        </p:nvCxnSpPr>
        <p:spPr>
          <a:xfrm>
            <a:off x="2318684" y="1300370"/>
            <a:ext cx="594998" cy="199862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72" idx="3"/>
            <a:endCxn id="269" idx="1"/>
          </p:cNvCxnSpPr>
          <p:nvPr/>
        </p:nvCxnSpPr>
        <p:spPr>
          <a:xfrm>
            <a:off x="2318684" y="1592925"/>
            <a:ext cx="594998" cy="17060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>
            <a:stCxn id="176" idx="3"/>
            <a:endCxn id="269" idx="1"/>
          </p:cNvCxnSpPr>
          <p:nvPr/>
        </p:nvCxnSpPr>
        <p:spPr>
          <a:xfrm>
            <a:off x="2318684" y="1891897"/>
            <a:ext cx="594998" cy="140710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>
            <a:stCxn id="168" idx="3"/>
            <a:endCxn id="98" idx="1"/>
          </p:cNvCxnSpPr>
          <p:nvPr/>
        </p:nvCxnSpPr>
        <p:spPr>
          <a:xfrm>
            <a:off x="2318684" y="1300370"/>
            <a:ext cx="4542644" cy="1421933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/>
          <p:cNvCxnSpPr>
            <a:stCxn id="172" idx="3"/>
            <a:endCxn id="98" idx="1"/>
          </p:cNvCxnSpPr>
          <p:nvPr/>
        </p:nvCxnSpPr>
        <p:spPr>
          <a:xfrm>
            <a:off x="2318684" y="1592925"/>
            <a:ext cx="4542644" cy="112937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/>
          <p:cNvCxnSpPr>
            <a:stCxn id="180" idx="3"/>
            <a:endCxn id="98" idx="1"/>
          </p:cNvCxnSpPr>
          <p:nvPr/>
        </p:nvCxnSpPr>
        <p:spPr>
          <a:xfrm>
            <a:off x="5184633" y="611909"/>
            <a:ext cx="1676695" cy="211039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/>
          <p:cNvCxnSpPr>
            <a:stCxn id="184" idx="3"/>
            <a:endCxn id="98" idx="1"/>
          </p:cNvCxnSpPr>
          <p:nvPr/>
        </p:nvCxnSpPr>
        <p:spPr>
          <a:xfrm>
            <a:off x="4838492" y="2572212"/>
            <a:ext cx="2022836" cy="15009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/>
          <p:cNvCxnSpPr>
            <a:stCxn id="184" idx="3"/>
            <a:endCxn id="285" idx="1"/>
          </p:cNvCxnSpPr>
          <p:nvPr/>
        </p:nvCxnSpPr>
        <p:spPr>
          <a:xfrm>
            <a:off x="4838492" y="2572212"/>
            <a:ext cx="110083" cy="192127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184" idx="3"/>
            <a:endCxn id="273" idx="1"/>
          </p:cNvCxnSpPr>
          <p:nvPr/>
        </p:nvCxnSpPr>
        <p:spPr>
          <a:xfrm>
            <a:off x="4838492" y="2572212"/>
            <a:ext cx="1825547" cy="124009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7" name="図形グループ 116"/>
          <p:cNvGrpSpPr/>
          <p:nvPr/>
        </p:nvGrpSpPr>
        <p:grpSpPr>
          <a:xfrm>
            <a:off x="313356" y="3846961"/>
            <a:ext cx="1685926" cy="766717"/>
            <a:chOff x="313356" y="3846961"/>
            <a:chExt cx="1685926" cy="766717"/>
          </a:xfrm>
        </p:grpSpPr>
        <p:sp>
          <p:nvSpPr>
            <p:cNvPr id="431" name="正方形/長方形 430"/>
            <p:cNvSpPr/>
            <p:nvPr/>
          </p:nvSpPr>
          <p:spPr>
            <a:xfrm>
              <a:off x="313357" y="4038600"/>
              <a:ext cx="1685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GIOP_ReplyHeader_1_0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34" name="正方形/長方形 433"/>
            <p:cNvSpPr/>
            <p:nvPr/>
          </p:nvSpPr>
          <p:spPr>
            <a:xfrm>
              <a:off x="313357" y="4343400"/>
              <a:ext cx="1685925" cy="27027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GIOP_ReplyHeader_1_2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36" name="正方形/長方形 435"/>
            <p:cNvSpPr/>
            <p:nvPr/>
          </p:nvSpPr>
          <p:spPr>
            <a:xfrm>
              <a:off x="313356" y="3846961"/>
              <a:ext cx="1533525" cy="22419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GIOP_ReplyHeader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cxnSp>
          <p:nvCxnSpPr>
            <p:cNvPr id="437" name="直線コネクタ 436"/>
            <p:cNvCxnSpPr>
              <a:stCxn id="436" idx="3"/>
              <a:endCxn id="431" idx="1"/>
            </p:cNvCxnSpPr>
            <p:nvPr/>
          </p:nvCxnSpPr>
          <p:spPr>
            <a:xfrm flipH="1">
              <a:off x="313357" y="3959059"/>
              <a:ext cx="1533524" cy="229632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線コネクタ 437"/>
            <p:cNvCxnSpPr>
              <a:stCxn id="436" idx="3"/>
              <a:endCxn id="434" idx="1"/>
            </p:cNvCxnSpPr>
            <p:nvPr/>
          </p:nvCxnSpPr>
          <p:spPr>
            <a:xfrm flipH="1">
              <a:off x="313357" y="3959059"/>
              <a:ext cx="1533524" cy="519480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1" name="直線コネクタ 440"/>
          <p:cNvCxnSpPr>
            <a:stCxn id="431" idx="3"/>
            <a:endCxn id="269" idx="1"/>
          </p:cNvCxnSpPr>
          <p:nvPr/>
        </p:nvCxnSpPr>
        <p:spPr>
          <a:xfrm flipV="1">
            <a:off x="1999282" y="3298999"/>
            <a:ext cx="914400" cy="8896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/>
          <p:cNvCxnSpPr>
            <a:stCxn id="434" idx="3"/>
            <a:endCxn id="269" idx="1"/>
          </p:cNvCxnSpPr>
          <p:nvPr/>
        </p:nvCxnSpPr>
        <p:spPr>
          <a:xfrm flipV="1">
            <a:off x="1999282" y="3298999"/>
            <a:ext cx="914400" cy="117954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7" name="正方形/長方形 536"/>
          <p:cNvSpPr/>
          <p:nvPr/>
        </p:nvSpPr>
        <p:spPr>
          <a:xfrm>
            <a:off x="6805951" y="1892778"/>
            <a:ext cx="1981199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rgbClr val="FFFFFF"/>
                </a:solidFill>
              </a:rPr>
              <a:t>GIOP_CancelRequestHeader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538" name="正方形/長方形 537"/>
          <p:cNvSpPr/>
          <p:nvPr/>
        </p:nvSpPr>
        <p:spPr>
          <a:xfrm>
            <a:off x="6815476" y="1564412"/>
            <a:ext cx="2133600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GIOP_LocateReplyHeader_1_0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539" name="正方形/長方形 538"/>
          <p:cNvSpPr/>
          <p:nvPr/>
        </p:nvSpPr>
        <p:spPr>
          <a:xfrm>
            <a:off x="6815476" y="1211943"/>
            <a:ext cx="2133600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GIOP_FragmentHeader_1_2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698814" y="38656"/>
            <a:ext cx="1036311" cy="36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Current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2587453" y="6246091"/>
            <a:ext cx="2447925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GIOP_SystemExceptionReplyBody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485997" y="6246091"/>
            <a:ext cx="1360884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GIOP_ReplyBody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2587453" y="5814167"/>
            <a:ext cx="1894284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GIOP_ConnectionHandler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485997" y="5814167"/>
            <a:ext cx="1589484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GIOP_Request_struct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cxnSp>
        <p:nvCxnSpPr>
          <p:cNvPr id="103" name="直線コネクタ 102"/>
          <p:cNvCxnSpPr>
            <a:stCxn id="102" idx="3"/>
            <a:endCxn id="101" idx="1"/>
          </p:cNvCxnSpPr>
          <p:nvPr/>
        </p:nvCxnSpPr>
        <p:spPr>
          <a:xfrm>
            <a:off x="2075481" y="5964258"/>
            <a:ext cx="511972" cy="158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100" idx="3"/>
            <a:endCxn id="97" idx="1"/>
          </p:cNvCxnSpPr>
          <p:nvPr/>
        </p:nvCxnSpPr>
        <p:spPr>
          <a:xfrm>
            <a:off x="1846881" y="6396182"/>
            <a:ext cx="740572" cy="158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図形グループ 57"/>
          <p:cNvGrpSpPr/>
          <p:nvPr/>
        </p:nvGrpSpPr>
        <p:grpSpPr>
          <a:xfrm>
            <a:off x="6785557" y="578422"/>
            <a:ext cx="2145118" cy="900546"/>
            <a:chOff x="5246282" y="688109"/>
            <a:chExt cx="2145118" cy="900546"/>
          </a:xfrm>
        </p:grpSpPr>
        <p:sp>
          <p:nvSpPr>
            <p:cNvPr id="47" name="正方形/長方形 46"/>
            <p:cNvSpPr/>
            <p:nvPr/>
          </p:nvSpPr>
          <p:spPr>
            <a:xfrm>
              <a:off x="5562600" y="1288473"/>
              <a:ext cx="18288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CORBA_any_val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5246282" y="688109"/>
              <a:ext cx="2145117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CORBA_any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5562600" y="988291"/>
              <a:ext cx="18288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図形グループ 59"/>
          <p:cNvGrpSpPr/>
          <p:nvPr/>
        </p:nvGrpSpPr>
        <p:grpSpPr>
          <a:xfrm>
            <a:off x="4211690" y="3480949"/>
            <a:ext cx="2171700" cy="1510146"/>
            <a:chOff x="6553200" y="3125354"/>
            <a:chExt cx="2171700" cy="1510146"/>
          </a:xfrm>
        </p:grpSpPr>
        <p:sp>
          <p:nvSpPr>
            <p:cNvPr id="53" name="正方形/長方形 52"/>
            <p:cNvSpPr/>
            <p:nvPr/>
          </p:nvSpPr>
          <p:spPr>
            <a:xfrm>
              <a:off x="6553200" y="3125354"/>
              <a:ext cx="21717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CORBA_SequenceBase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6955367" y="3425536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_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maxium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6955367" y="3730336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Unint32_t _length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6955367" y="4032827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**_buffer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6955367" y="4335318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_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relase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図形グループ 75"/>
          <p:cNvGrpSpPr/>
          <p:nvPr/>
        </p:nvGrpSpPr>
        <p:grpSpPr>
          <a:xfrm>
            <a:off x="4211690" y="5136568"/>
            <a:ext cx="2171700" cy="1510146"/>
            <a:chOff x="3009900" y="3875809"/>
            <a:chExt cx="2171700" cy="1510146"/>
          </a:xfrm>
        </p:grpSpPr>
        <p:sp>
          <p:nvSpPr>
            <p:cNvPr id="70" name="正方形/長方形 69"/>
            <p:cNvSpPr/>
            <p:nvPr/>
          </p:nvSpPr>
          <p:spPr>
            <a:xfrm>
              <a:off x="3009900" y="3875809"/>
              <a:ext cx="21717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CORBA_Sequence_Octet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3412067" y="4175991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_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maxium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3412067" y="4480791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Unint32_t _length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3412067" y="4783282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Unsigned char *_buffer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3412067" y="5085773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_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relase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図形グループ 99"/>
          <p:cNvGrpSpPr/>
          <p:nvPr/>
        </p:nvGrpSpPr>
        <p:grpSpPr>
          <a:xfrm>
            <a:off x="3335390" y="728513"/>
            <a:ext cx="3048000" cy="2419928"/>
            <a:chOff x="457200" y="1915390"/>
            <a:chExt cx="3048000" cy="2419928"/>
          </a:xfrm>
        </p:grpSpPr>
        <p:sp>
          <p:nvSpPr>
            <p:cNvPr id="92" name="正方形/長方形 91"/>
            <p:cNvSpPr/>
            <p:nvPr/>
          </p:nvSpPr>
          <p:spPr>
            <a:xfrm>
              <a:off x="457200" y="1915390"/>
              <a:ext cx="30480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CORBA_Config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844778" y="2215572"/>
              <a:ext cx="2660422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server_id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844778" y="2520372"/>
              <a:ext cx="2660422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orb_id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844778" y="2822863"/>
              <a:ext cx="2660422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listenEndpoints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844778" y="3125354"/>
              <a:ext cx="2660422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flag_propietary_activation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844778" y="3430154"/>
              <a:ext cx="2660422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PtrList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init_ref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844778" y="3732645"/>
              <a:ext cx="2660422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default_init_ref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844778" y="4035136"/>
              <a:ext cx="2660422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Uinit16_t port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図形グループ 74"/>
          <p:cNvGrpSpPr/>
          <p:nvPr/>
        </p:nvGrpSpPr>
        <p:grpSpPr>
          <a:xfrm>
            <a:off x="152400" y="2238659"/>
            <a:ext cx="3124200" cy="3957782"/>
            <a:chOff x="4800600" y="766618"/>
            <a:chExt cx="3467100" cy="3957782"/>
          </a:xfrm>
        </p:grpSpPr>
        <p:sp>
          <p:nvSpPr>
            <p:cNvPr id="77" name="正方形/長方形 76"/>
            <p:cNvSpPr/>
            <p:nvPr/>
          </p:nvSpPr>
          <p:spPr>
            <a:xfrm>
              <a:off x="4800600" y="766618"/>
              <a:ext cx="34671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CORBA_Object_struct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5219700" y="3218872"/>
              <a:ext cx="3048000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rgbClr val="FFFFFF"/>
                  </a:solidFill>
                </a:rPr>
                <a:t>GIOP_Connection</a:t>
              </a:r>
              <a:r>
                <a:rPr kumimoji="1" lang="en-US" altLang="ja-JP" sz="1200" dirty="0" smtClean="0">
                  <a:solidFill>
                    <a:srgbClr val="FFFFFF"/>
                  </a:solidFill>
                </a:rPr>
                <a:t> *connection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219700" y="1366982"/>
              <a:ext cx="3048000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PortableServer_POA_struct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poa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5219700" y="1676400"/>
              <a:ext cx="30480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CORBA_ORB_struct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*orb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5219700" y="1976582"/>
              <a:ext cx="3048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Unsigned 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typeId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5219700" y="1066800"/>
              <a:ext cx="3048000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 (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PortableServer_ServantBase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5219700" y="2590800"/>
              <a:ext cx="30480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CORBA_URL *_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url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正方形/長方形 105"/>
            <p:cNvSpPr/>
            <p:nvPr/>
          </p:nvSpPr>
          <p:spPr>
            <a:xfrm>
              <a:off x="5219700" y="2276764"/>
              <a:ext cx="3048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Unsigned 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object_key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5219700" y="4133275"/>
              <a:ext cx="3048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num_urls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5219700" y="2904836"/>
              <a:ext cx="3048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Unsigned char  *_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ior_string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5219700" y="4424218"/>
              <a:ext cx="3048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ref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5219700" y="3519054"/>
              <a:ext cx="3048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impl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5219700" y="3833093"/>
              <a:ext cx="3048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impl_obj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図形グループ 136"/>
          <p:cNvGrpSpPr/>
          <p:nvPr/>
        </p:nvGrpSpPr>
        <p:grpSpPr>
          <a:xfrm>
            <a:off x="152400" y="531091"/>
            <a:ext cx="2819400" cy="1510146"/>
            <a:chOff x="107244" y="198580"/>
            <a:chExt cx="3550356" cy="1510146"/>
          </a:xfrm>
        </p:grpSpPr>
        <p:sp>
          <p:nvSpPr>
            <p:cNvPr id="138" name="正方形/長方形 137"/>
            <p:cNvSpPr/>
            <p:nvPr/>
          </p:nvSpPr>
          <p:spPr>
            <a:xfrm>
              <a:off x="107244" y="198580"/>
              <a:ext cx="3550355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CORBA_ORB_struct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609599" y="1408544"/>
              <a:ext cx="30480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CORBA_Config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609600" y="498762"/>
              <a:ext cx="3048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Unsigned char *_id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609600" y="801253"/>
              <a:ext cx="30480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CORBA_Object_struct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RootPOA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609600" y="1099126"/>
              <a:ext cx="3048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*hostname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3" name="テキスト ボックス 142"/>
          <p:cNvSpPr txBox="1"/>
          <p:nvPr/>
        </p:nvSpPr>
        <p:spPr>
          <a:xfrm>
            <a:off x="240137" y="87868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Structures and Union in </a:t>
            </a:r>
            <a:r>
              <a:rPr lang="en-US" altLang="ja-JP" dirty="0" err="1" smtClean="0"/>
              <a:t>RtORB</a:t>
            </a:r>
            <a:endParaRPr kumimoji="1" lang="ja-JP" altLang="en-US" dirty="0"/>
          </a:p>
        </p:txBody>
      </p:sp>
      <p:cxnSp>
        <p:nvCxnSpPr>
          <p:cNvPr id="144" name="直線コネクタ 143"/>
          <p:cNvCxnSpPr/>
          <p:nvPr/>
        </p:nvCxnSpPr>
        <p:spPr>
          <a:xfrm>
            <a:off x="240137" y="457200"/>
            <a:ext cx="817996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図形グループ 68"/>
          <p:cNvGrpSpPr/>
          <p:nvPr/>
        </p:nvGrpSpPr>
        <p:grpSpPr>
          <a:xfrm>
            <a:off x="6785556" y="1635986"/>
            <a:ext cx="2145118" cy="3221187"/>
            <a:chOff x="5246282" y="688109"/>
            <a:chExt cx="2145118" cy="3221187"/>
          </a:xfrm>
        </p:grpSpPr>
        <p:sp>
          <p:nvSpPr>
            <p:cNvPr id="101" name="正方形/長方形 100"/>
            <p:cNvSpPr/>
            <p:nvPr/>
          </p:nvSpPr>
          <p:spPr>
            <a:xfrm>
              <a:off x="5562595" y="3008750"/>
              <a:ext cx="18288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Struct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val_t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val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_encoded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5246282" y="688109"/>
              <a:ext cx="2145117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CORBA_any_val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5562600" y="988291"/>
              <a:ext cx="18288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CORBA_boolean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val_bool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5562600" y="1288473"/>
              <a:ext cx="18288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CORBA_octet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val_octet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5562599" y="1590964"/>
              <a:ext cx="18288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CORBA_char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val_char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5562598" y="1870365"/>
              <a:ext cx="18288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CORBA_ulong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val_long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正方形/長方形 110"/>
            <p:cNvSpPr/>
            <p:nvPr/>
          </p:nvSpPr>
          <p:spPr>
            <a:xfrm>
              <a:off x="5562597" y="2149766"/>
              <a:ext cx="18288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val_strD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5562596" y="2429167"/>
              <a:ext cx="18288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CORBA_Object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val_obj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5562595" y="2708568"/>
              <a:ext cx="18288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val_except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5779682" y="3308932"/>
              <a:ext cx="1611717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len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正方形/長方形 114"/>
            <p:cNvSpPr/>
            <p:nvPr/>
          </p:nvSpPr>
          <p:spPr>
            <a:xfrm>
              <a:off x="5779678" y="3609114"/>
              <a:ext cx="1611717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Char *data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7" name="直線コネクタ 116"/>
          <p:cNvCxnSpPr>
            <a:stCxn id="47" idx="3"/>
            <a:endCxn id="102" idx="1"/>
          </p:cNvCxnSpPr>
          <p:nvPr/>
        </p:nvCxnSpPr>
        <p:spPr>
          <a:xfrm flipH="1">
            <a:off x="6785556" y="1328877"/>
            <a:ext cx="2145119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stCxn id="89" idx="3"/>
            <a:endCxn id="138" idx="1"/>
          </p:cNvCxnSpPr>
          <p:nvPr/>
        </p:nvCxnSpPr>
        <p:spPr>
          <a:xfrm flipH="1" flipV="1">
            <a:off x="152400" y="681182"/>
            <a:ext cx="3124200" cy="2617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139" idx="3"/>
            <a:endCxn id="92" idx="1"/>
          </p:cNvCxnSpPr>
          <p:nvPr/>
        </p:nvCxnSpPr>
        <p:spPr>
          <a:xfrm flipV="1">
            <a:off x="2971799" y="878604"/>
            <a:ext cx="363591" cy="10125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41" idx="3"/>
            <a:endCxn id="77" idx="1"/>
          </p:cNvCxnSpPr>
          <p:nvPr/>
        </p:nvCxnSpPr>
        <p:spPr>
          <a:xfrm flipH="1">
            <a:off x="152400" y="1283855"/>
            <a:ext cx="2819400" cy="11048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図形グループ 139"/>
          <p:cNvGrpSpPr/>
          <p:nvPr/>
        </p:nvGrpSpPr>
        <p:grpSpPr>
          <a:xfrm>
            <a:off x="2743200" y="152400"/>
            <a:ext cx="2362200" cy="5696531"/>
            <a:chOff x="381000" y="348671"/>
            <a:chExt cx="2362200" cy="5696531"/>
          </a:xfrm>
        </p:grpSpPr>
        <p:sp>
          <p:nvSpPr>
            <p:cNvPr id="52" name="正方形/長方形 51"/>
            <p:cNvSpPr/>
            <p:nvPr/>
          </p:nvSpPr>
          <p:spPr>
            <a:xfrm>
              <a:off x="381000" y="348671"/>
              <a:ext cx="23622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685800" y="648853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*parents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685800" y="951344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CORBA_TCKind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685800" y="1253835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CORBA_RepositoryId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685800" y="1554017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CORBA_Identifier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正方形/長方形 105"/>
            <p:cNvSpPr/>
            <p:nvPr/>
          </p:nvSpPr>
          <p:spPr>
            <a:xfrm>
              <a:off x="685800" y="1854199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member_count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685800" y="2156690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CORBA_Identifier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685800" y="2459181"/>
              <a:ext cx="20574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685800" y="2738582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member_label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685800" y="3041073"/>
              <a:ext cx="20574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685800" y="3341255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default_index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685800" y="3941619"/>
              <a:ext cx="20574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685800" y="3641437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length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685800" y="4241801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Uint16_t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fixed_scale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685800" y="4541983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CORBA_Visibility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685800" y="4844474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CORBA_ValueModifier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685800" y="5144656"/>
              <a:ext cx="20574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685800" y="5444838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Uint16_t size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685800" y="5745020"/>
              <a:ext cx="20574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Uint16_t alignment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5" name="図形グループ 144"/>
          <p:cNvGrpSpPr/>
          <p:nvPr/>
        </p:nvGrpSpPr>
        <p:grpSpPr>
          <a:xfrm>
            <a:off x="314538" y="4943767"/>
            <a:ext cx="2285989" cy="1209964"/>
            <a:chOff x="3557955" y="348671"/>
            <a:chExt cx="2004645" cy="1209964"/>
          </a:xfrm>
        </p:grpSpPr>
        <p:sp>
          <p:nvSpPr>
            <p:cNvPr id="78" name="正方形/長方形 77"/>
            <p:cNvSpPr/>
            <p:nvPr/>
          </p:nvSpPr>
          <p:spPr>
            <a:xfrm>
              <a:off x="3557955" y="348671"/>
              <a:ext cx="2004645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CORBA_IArg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3766961" y="648853"/>
              <a:ext cx="1795639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3766961" y="953653"/>
              <a:ext cx="1795639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Unsigned char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io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3766961" y="1258453"/>
              <a:ext cx="1795639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Char *name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図形グループ 150"/>
          <p:cNvGrpSpPr/>
          <p:nvPr/>
        </p:nvGrpSpPr>
        <p:grpSpPr>
          <a:xfrm>
            <a:off x="76200" y="2320635"/>
            <a:ext cx="2285995" cy="2087420"/>
            <a:chOff x="3557958" y="2154381"/>
            <a:chExt cx="2004644" cy="2087420"/>
          </a:xfrm>
        </p:grpSpPr>
        <p:sp>
          <p:nvSpPr>
            <p:cNvPr id="85" name="正方形/長方形 84"/>
            <p:cNvSpPr/>
            <p:nvPr/>
          </p:nvSpPr>
          <p:spPr>
            <a:xfrm>
              <a:off x="3766962" y="2454563"/>
              <a:ext cx="1795638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Char *name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3557958" y="2154381"/>
              <a:ext cx="2004642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CORBA_Class_Method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正方形/長方形 145"/>
            <p:cNvSpPr/>
            <p:nvPr/>
          </p:nvSpPr>
          <p:spPr>
            <a:xfrm>
              <a:off x="3766960" y="2759363"/>
              <a:ext cx="179564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3766962" y="3041073"/>
              <a:ext cx="1795638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in_argc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8" name="正方形/長方形 147"/>
            <p:cNvSpPr/>
            <p:nvPr/>
          </p:nvSpPr>
          <p:spPr>
            <a:xfrm>
              <a:off x="3766960" y="3327401"/>
              <a:ext cx="1795638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CORBA_Iarg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in_argv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正方形/長方形 148"/>
            <p:cNvSpPr/>
            <p:nvPr/>
          </p:nvSpPr>
          <p:spPr>
            <a:xfrm>
              <a:off x="3766958" y="3941619"/>
              <a:ext cx="179564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0" name="正方形/長方形 149"/>
            <p:cNvSpPr/>
            <p:nvPr/>
          </p:nvSpPr>
          <p:spPr>
            <a:xfrm>
              <a:off x="3766964" y="3627583"/>
              <a:ext cx="1795638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n_exceptinfo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0" name="図形グループ 159"/>
          <p:cNvGrpSpPr/>
          <p:nvPr/>
        </p:nvGrpSpPr>
        <p:grpSpPr>
          <a:xfrm>
            <a:off x="76200" y="36944"/>
            <a:ext cx="2286003" cy="2087420"/>
            <a:chOff x="3581400" y="4241801"/>
            <a:chExt cx="2286003" cy="2087420"/>
          </a:xfrm>
        </p:grpSpPr>
        <p:sp>
          <p:nvSpPr>
            <p:cNvPr id="153" name="正方形/長方形 152"/>
            <p:cNvSpPr/>
            <p:nvPr/>
          </p:nvSpPr>
          <p:spPr>
            <a:xfrm>
              <a:off x="3819748" y="4846783"/>
              <a:ext cx="204765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Char *name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4" name="正方形/長方形 153"/>
            <p:cNvSpPr/>
            <p:nvPr/>
          </p:nvSpPr>
          <p:spPr>
            <a:xfrm>
              <a:off x="3581400" y="4241801"/>
              <a:ext cx="2285998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CORBA_Class_impl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正方形/長方形 154"/>
            <p:cNvSpPr/>
            <p:nvPr/>
          </p:nvSpPr>
          <p:spPr>
            <a:xfrm>
              <a:off x="3819745" y="4546601"/>
              <a:ext cx="2047658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6" name="正方形/長方形 155"/>
            <p:cNvSpPr/>
            <p:nvPr/>
          </p:nvSpPr>
          <p:spPr>
            <a:xfrm>
              <a:off x="3819742" y="5128493"/>
              <a:ext cx="204765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n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_methods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正方形/長方形 156"/>
            <p:cNvSpPr/>
            <p:nvPr/>
          </p:nvSpPr>
          <p:spPr>
            <a:xfrm>
              <a:off x="3819740" y="5414821"/>
              <a:ext cx="2047655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CORBA_Class_Method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8" name="正方形/長方形 157"/>
            <p:cNvSpPr/>
            <p:nvPr/>
          </p:nvSpPr>
          <p:spPr>
            <a:xfrm>
              <a:off x="3819738" y="6029039"/>
              <a:ext cx="2047658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Char **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base_types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正方形/長方形 158"/>
            <p:cNvSpPr/>
            <p:nvPr/>
          </p:nvSpPr>
          <p:spPr>
            <a:xfrm>
              <a:off x="3819745" y="5715003"/>
              <a:ext cx="204765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n_base_type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図形グループ 42"/>
          <p:cNvGrpSpPr/>
          <p:nvPr/>
        </p:nvGrpSpPr>
        <p:grpSpPr>
          <a:xfrm>
            <a:off x="5257800" y="175490"/>
            <a:ext cx="2209800" cy="4532747"/>
            <a:chOff x="551770" y="1447800"/>
            <a:chExt cx="2209800" cy="4532747"/>
          </a:xfrm>
        </p:grpSpPr>
        <p:sp>
          <p:nvSpPr>
            <p:cNvPr id="44" name="正方形/長方形 43"/>
            <p:cNvSpPr/>
            <p:nvPr/>
          </p:nvSpPr>
          <p:spPr>
            <a:xfrm>
              <a:off x="551770" y="1447800"/>
              <a:ext cx="22098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CORBA_URL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827995" y="1747982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protocol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27995" y="2050473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byte_order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827995" y="2352964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varsion_major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827995" y="2655455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varsion_minor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827995" y="2957946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type_id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827995" y="3260437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Char *hostname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827995" y="3562928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Uint16_t port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827995" y="3865419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object_key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827995" y="4167910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naming_context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827995" y="4470401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object_key_len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827995" y="4772892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flags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827995" y="5075383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localtion_flags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827995" y="5377874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Char  *_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ior_string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827995" y="5680365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_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ior_string_len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図形グループ 59"/>
          <p:cNvGrpSpPr/>
          <p:nvPr/>
        </p:nvGrpSpPr>
        <p:grpSpPr>
          <a:xfrm>
            <a:off x="7548739" y="295564"/>
            <a:ext cx="1229078" cy="905164"/>
            <a:chOff x="685800" y="4328391"/>
            <a:chExt cx="1229078" cy="905164"/>
          </a:xfrm>
        </p:grpSpPr>
        <p:sp>
          <p:nvSpPr>
            <p:cNvPr id="61" name="正方形/長方形 60"/>
            <p:cNvSpPr/>
            <p:nvPr/>
          </p:nvSpPr>
          <p:spPr>
            <a:xfrm>
              <a:off x="685800" y="4328391"/>
              <a:ext cx="1229078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CORBA_Ref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859367" y="4628573"/>
              <a:ext cx="1055511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*key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859367" y="4933373"/>
              <a:ext cx="1055511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url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図形グループ 63"/>
          <p:cNvGrpSpPr/>
          <p:nvPr/>
        </p:nvGrpSpPr>
        <p:grpSpPr>
          <a:xfrm>
            <a:off x="5257800" y="4835238"/>
            <a:ext cx="2209800" cy="1510146"/>
            <a:chOff x="952500" y="3275445"/>
            <a:chExt cx="2209800" cy="1510146"/>
          </a:xfrm>
        </p:grpSpPr>
        <p:sp>
          <p:nvSpPr>
            <p:cNvPr id="65" name="正方形/長方形 64"/>
            <p:cNvSpPr/>
            <p:nvPr/>
          </p:nvSpPr>
          <p:spPr>
            <a:xfrm>
              <a:off x="952500" y="3275445"/>
              <a:ext cx="2209799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CORBA_Environment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1392767" y="3575627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_major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1392767" y="3880427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Unsigned char *_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repo_id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1392767" y="4182918"/>
              <a:ext cx="1769533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CORBA_any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1392767" y="4485409"/>
              <a:ext cx="17695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_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cpp_flag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直線コネクタ 70"/>
          <p:cNvCxnSpPr>
            <a:stCxn id="142" idx="3"/>
            <a:endCxn id="52" idx="1"/>
          </p:cNvCxnSpPr>
          <p:nvPr/>
        </p:nvCxnSpPr>
        <p:spPr>
          <a:xfrm flipV="1">
            <a:off x="2600527" y="302491"/>
            <a:ext cx="142673" cy="5091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146" idx="3"/>
            <a:endCxn id="52" idx="1"/>
          </p:cNvCxnSpPr>
          <p:nvPr/>
        </p:nvCxnSpPr>
        <p:spPr>
          <a:xfrm flipV="1">
            <a:off x="2362192" y="302491"/>
            <a:ext cx="381008" cy="27732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149" idx="3"/>
            <a:endCxn id="52" idx="1"/>
          </p:cNvCxnSpPr>
          <p:nvPr/>
        </p:nvCxnSpPr>
        <p:spPr>
          <a:xfrm flipV="1">
            <a:off x="2362190" y="302491"/>
            <a:ext cx="381010" cy="39554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108" idx="3"/>
            <a:endCxn id="52" idx="1"/>
          </p:cNvCxnSpPr>
          <p:nvPr/>
        </p:nvCxnSpPr>
        <p:spPr>
          <a:xfrm flipH="1" flipV="1">
            <a:off x="2743200" y="302491"/>
            <a:ext cx="2362200" cy="2110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118" idx="3"/>
            <a:endCxn id="52" idx="1"/>
          </p:cNvCxnSpPr>
          <p:nvPr/>
        </p:nvCxnSpPr>
        <p:spPr>
          <a:xfrm flipH="1" flipV="1">
            <a:off x="2743200" y="302491"/>
            <a:ext cx="2362200" cy="26924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127" idx="3"/>
            <a:endCxn id="52" idx="1"/>
          </p:cNvCxnSpPr>
          <p:nvPr/>
        </p:nvCxnSpPr>
        <p:spPr>
          <a:xfrm flipH="1" flipV="1">
            <a:off x="2743200" y="302491"/>
            <a:ext cx="2362200" cy="35929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137" idx="3"/>
            <a:endCxn id="52" idx="1"/>
          </p:cNvCxnSpPr>
          <p:nvPr/>
        </p:nvCxnSpPr>
        <p:spPr>
          <a:xfrm flipH="1" flipV="1">
            <a:off x="2743200" y="302491"/>
            <a:ext cx="2362200" cy="47959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>
            <a:stCxn id="148" idx="3"/>
            <a:endCxn id="78" idx="1"/>
          </p:cNvCxnSpPr>
          <p:nvPr/>
        </p:nvCxnSpPr>
        <p:spPr>
          <a:xfrm flipH="1">
            <a:off x="314538" y="3643746"/>
            <a:ext cx="2047652" cy="1450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>
            <a:stCxn id="155" idx="3"/>
            <a:endCxn id="52" idx="1"/>
          </p:cNvCxnSpPr>
          <p:nvPr/>
        </p:nvCxnSpPr>
        <p:spPr>
          <a:xfrm flipV="1">
            <a:off x="2362203" y="302491"/>
            <a:ext cx="380997" cy="189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157" idx="3"/>
            <a:endCxn id="109" idx="1"/>
          </p:cNvCxnSpPr>
          <p:nvPr/>
        </p:nvCxnSpPr>
        <p:spPr>
          <a:xfrm flipH="1">
            <a:off x="76200" y="1360055"/>
            <a:ext cx="2285995" cy="1110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図形グループ 37"/>
          <p:cNvGrpSpPr/>
          <p:nvPr/>
        </p:nvGrpSpPr>
        <p:grpSpPr>
          <a:xfrm>
            <a:off x="3962400" y="228600"/>
            <a:ext cx="2514596" cy="1226127"/>
            <a:chOff x="240137" y="3588327"/>
            <a:chExt cx="3062044" cy="1226127"/>
          </a:xfrm>
        </p:grpSpPr>
        <p:sp>
          <p:nvSpPr>
            <p:cNvPr id="30" name="正方形/長方形 29"/>
            <p:cNvSpPr/>
            <p:nvPr/>
          </p:nvSpPr>
          <p:spPr>
            <a:xfrm>
              <a:off x="240137" y="3588327"/>
              <a:ext cx="3048000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PortableServer_POAManager_struct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899319" y="3909290"/>
              <a:ext cx="2388818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913363" y="4211781"/>
              <a:ext cx="2388818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PtrList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poa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913363" y="4514272"/>
              <a:ext cx="2388818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status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図形グループ 44"/>
          <p:cNvGrpSpPr/>
          <p:nvPr/>
        </p:nvGrpSpPr>
        <p:grpSpPr>
          <a:xfrm>
            <a:off x="6574439" y="253999"/>
            <a:ext cx="2329711" cy="600364"/>
            <a:chOff x="4152902" y="2290618"/>
            <a:chExt cx="2756511" cy="600364"/>
          </a:xfrm>
        </p:grpSpPr>
        <p:sp>
          <p:nvSpPr>
            <p:cNvPr id="28" name="正方形/長方形 27"/>
            <p:cNvSpPr/>
            <p:nvPr/>
          </p:nvSpPr>
          <p:spPr>
            <a:xfrm>
              <a:off x="4152902" y="2290618"/>
              <a:ext cx="2743200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PortableServer_ObjectId_struct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520595" y="2590800"/>
              <a:ext cx="2388818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CORBA_Object_struct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図形グループ 54"/>
          <p:cNvGrpSpPr/>
          <p:nvPr/>
        </p:nvGrpSpPr>
        <p:grpSpPr>
          <a:xfrm>
            <a:off x="6096000" y="4114800"/>
            <a:ext cx="2908910" cy="2724728"/>
            <a:chOff x="4330091" y="2890982"/>
            <a:chExt cx="2908910" cy="2724728"/>
          </a:xfrm>
        </p:grpSpPr>
        <p:sp>
          <p:nvSpPr>
            <p:cNvPr id="29" name="正方形/長方形 28"/>
            <p:cNvSpPr/>
            <p:nvPr/>
          </p:nvSpPr>
          <p:spPr>
            <a:xfrm>
              <a:off x="4330091" y="2890982"/>
              <a:ext cx="2908907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PortableServer_ServantBase__epv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4520595" y="3191164"/>
              <a:ext cx="271840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*_private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4520595" y="3505200"/>
              <a:ext cx="2718404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(*finalize)()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4520594" y="3805382"/>
              <a:ext cx="2718405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PortableServer_POA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default_POA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4520595" y="4105564"/>
              <a:ext cx="2718404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add_ref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4520595" y="4410364"/>
              <a:ext cx="2718404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remove_ref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4520594" y="4705928"/>
              <a:ext cx="2718405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CORBA_InterfaceDef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get_interface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4520595" y="5010728"/>
              <a:ext cx="2718405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CORBA_boolean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is_a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4520596" y="5315528"/>
              <a:ext cx="2718405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CORBA_boolean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non_existent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図形グループ 58"/>
          <p:cNvGrpSpPr/>
          <p:nvPr/>
        </p:nvGrpSpPr>
        <p:grpSpPr>
          <a:xfrm>
            <a:off x="3048000" y="3900054"/>
            <a:ext cx="2743200" cy="900546"/>
            <a:chOff x="609600" y="5396346"/>
            <a:chExt cx="2743200" cy="900546"/>
          </a:xfrm>
        </p:grpSpPr>
        <p:sp>
          <p:nvSpPr>
            <p:cNvPr id="56" name="正方形/長方形 55"/>
            <p:cNvSpPr/>
            <p:nvPr/>
          </p:nvSpPr>
          <p:spPr>
            <a:xfrm>
              <a:off x="609600" y="5396346"/>
              <a:ext cx="2743200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PortableServer_ServantBase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838200" y="5996710"/>
              <a:ext cx="2514600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PortableServer_ServantBase_epv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834656" y="5696528"/>
              <a:ext cx="251814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*_private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図形グループ 63"/>
          <p:cNvGrpSpPr/>
          <p:nvPr/>
        </p:nvGrpSpPr>
        <p:grpSpPr>
          <a:xfrm>
            <a:off x="381000" y="5105400"/>
            <a:ext cx="2457138" cy="1200728"/>
            <a:chOff x="4401005" y="5696528"/>
            <a:chExt cx="2457138" cy="1200728"/>
          </a:xfrm>
        </p:grpSpPr>
        <p:sp>
          <p:nvSpPr>
            <p:cNvPr id="60" name="正方形/長方形 59"/>
            <p:cNvSpPr/>
            <p:nvPr/>
          </p:nvSpPr>
          <p:spPr>
            <a:xfrm>
              <a:off x="4401005" y="5696528"/>
              <a:ext cx="2457135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Impl_POA_ServantBase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572141" y="5996710"/>
              <a:ext cx="2286000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PortableServer_ServantBase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4572143" y="6296892"/>
              <a:ext cx="2286000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PortableServer_POA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4572143" y="6597074"/>
              <a:ext cx="2286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*_private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図形グループ 70"/>
          <p:cNvGrpSpPr/>
          <p:nvPr/>
        </p:nvGrpSpPr>
        <p:grpSpPr>
          <a:xfrm>
            <a:off x="6438896" y="1854199"/>
            <a:ext cx="2514600" cy="1803401"/>
            <a:chOff x="6172200" y="307109"/>
            <a:chExt cx="2947004" cy="1803401"/>
          </a:xfrm>
        </p:grpSpPr>
        <p:sp>
          <p:nvSpPr>
            <p:cNvPr id="65" name="正方形/長方形 64"/>
            <p:cNvSpPr/>
            <p:nvPr/>
          </p:nvSpPr>
          <p:spPr>
            <a:xfrm>
              <a:off x="6172200" y="307109"/>
              <a:ext cx="2947004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PortableServer_ClassInfo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6718904" y="1205346"/>
              <a:ext cx="24003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Const 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class_name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6718904" y="602673"/>
              <a:ext cx="2400300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(*dummy)()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6718904" y="907473"/>
              <a:ext cx="2400300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 *(*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impl_finder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6718904" y="1507837"/>
              <a:ext cx="24003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class_id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6718904" y="1810328"/>
              <a:ext cx="24003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CORBA_Class_Impl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図形グループ 80"/>
          <p:cNvGrpSpPr/>
          <p:nvPr/>
        </p:nvGrpSpPr>
        <p:grpSpPr>
          <a:xfrm>
            <a:off x="228600" y="2590800"/>
            <a:ext cx="2518143" cy="2117437"/>
            <a:chOff x="6882308" y="2362200"/>
            <a:chExt cx="2156676" cy="2117437"/>
          </a:xfrm>
        </p:grpSpPr>
        <p:sp>
          <p:nvSpPr>
            <p:cNvPr id="72" name="正方形/長方形 71"/>
            <p:cNvSpPr/>
            <p:nvPr/>
          </p:nvSpPr>
          <p:spPr>
            <a:xfrm>
              <a:off x="6882308" y="2362200"/>
              <a:ext cx="2156676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RtORB_POA_Object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7077251" y="2676236"/>
              <a:ext cx="19617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*_private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7077251" y="2976418"/>
              <a:ext cx="19617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void*_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vepv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7077251" y="3278909"/>
              <a:ext cx="1961733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PortableServer_POA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_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poa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7077251" y="3581400"/>
              <a:ext cx="1961733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PortableServer_Servant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servant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7077251" y="3879273"/>
              <a:ext cx="1961733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CORBA_Object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obj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7077251" y="4179455"/>
              <a:ext cx="1961733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*_release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図形グループ 72"/>
          <p:cNvGrpSpPr/>
          <p:nvPr/>
        </p:nvGrpSpPr>
        <p:grpSpPr>
          <a:xfrm>
            <a:off x="152399" y="152400"/>
            <a:ext cx="3461671" cy="2128982"/>
            <a:chOff x="449396" y="766618"/>
            <a:chExt cx="3284404" cy="2128982"/>
          </a:xfrm>
        </p:grpSpPr>
        <p:sp>
          <p:nvSpPr>
            <p:cNvPr id="74" name="正方形/長方形 73"/>
            <p:cNvSpPr/>
            <p:nvPr/>
          </p:nvSpPr>
          <p:spPr>
            <a:xfrm>
              <a:off x="685800" y="1676400"/>
              <a:ext cx="3048000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rgbClr val="FFFFFF"/>
                  </a:solidFill>
                </a:rPr>
                <a:t>GIOP_Connection</a:t>
              </a:r>
              <a:r>
                <a:rPr kumimoji="1" lang="en-US" altLang="ja-JP" sz="1200" dirty="0" smtClean="0">
                  <a:solidFill>
                    <a:srgbClr val="FFFFFF"/>
                  </a:solidFill>
                </a:rPr>
                <a:t> *_server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449396" y="766618"/>
              <a:ext cx="3284404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PortableServer_POA_struct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685800" y="1066800"/>
              <a:ext cx="30480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CORBA_ORB_struct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*orb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685800" y="1985818"/>
              <a:ext cx="3048000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PortableServer_POAManager_struct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*manager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685800" y="2290618"/>
              <a:ext cx="3048000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Hashtable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object_map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685800" y="2595418"/>
              <a:ext cx="3048000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PtrList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*requests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685800" y="1371600"/>
              <a:ext cx="3048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直線コネクタ 88"/>
          <p:cNvCxnSpPr>
            <a:stCxn id="84" idx="3"/>
            <a:endCxn id="30" idx="1"/>
          </p:cNvCxnSpPr>
          <p:nvPr/>
        </p:nvCxnSpPr>
        <p:spPr>
          <a:xfrm flipV="1">
            <a:off x="3614070" y="378691"/>
            <a:ext cx="348330" cy="1143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>
            <a:stCxn id="77" idx="3"/>
            <a:endCxn id="82" idx="1"/>
          </p:cNvCxnSpPr>
          <p:nvPr/>
        </p:nvCxnSpPr>
        <p:spPr>
          <a:xfrm flipH="1" flipV="1">
            <a:off x="152399" y="302491"/>
            <a:ext cx="2594344" cy="33551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78" idx="3"/>
            <a:endCxn id="56" idx="1"/>
          </p:cNvCxnSpPr>
          <p:nvPr/>
        </p:nvCxnSpPr>
        <p:spPr>
          <a:xfrm>
            <a:off x="2746743" y="3960091"/>
            <a:ext cx="301257" cy="900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stCxn id="61" idx="3"/>
            <a:endCxn id="56" idx="1"/>
          </p:cNvCxnSpPr>
          <p:nvPr/>
        </p:nvCxnSpPr>
        <p:spPr>
          <a:xfrm flipV="1">
            <a:off x="2838136" y="4050145"/>
            <a:ext cx="209864" cy="150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62" idx="3"/>
            <a:endCxn id="82" idx="1"/>
          </p:cNvCxnSpPr>
          <p:nvPr/>
        </p:nvCxnSpPr>
        <p:spPr>
          <a:xfrm flipH="1" flipV="1">
            <a:off x="152399" y="302491"/>
            <a:ext cx="2685739" cy="5553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57" idx="3"/>
            <a:endCxn id="29" idx="1"/>
          </p:cNvCxnSpPr>
          <p:nvPr/>
        </p:nvCxnSpPr>
        <p:spPr>
          <a:xfrm flipV="1">
            <a:off x="5791200" y="4264891"/>
            <a:ext cx="304800" cy="385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5" idx="3"/>
            <a:endCxn id="65" idx="1"/>
          </p:cNvCxnSpPr>
          <p:nvPr/>
        </p:nvCxnSpPr>
        <p:spPr>
          <a:xfrm flipV="1">
            <a:off x="2746743" y="2004290"/>
            <a:ext cx="3692153" cy="1050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>
            <a:stCxn id="65" idx="1"/>
            <a:endCxn id="58" idx="3"/>
          </p:cNvCxnSpPr>
          <p:nvPr/>
        </p:nvCxnSpPr>
        <p:spPr>
          <a:xfrm rot="10800000" flipV="1">
            <a:off x="5791200" y="2004289"/>
            <a:ext cx="647696" cy="23460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stCxn id="76" idx="3"/>
            <a:endCxn id="29" idx="1"/>
          </p:cNvCxnSpPr>
          <p:nvPr/>
        </p:nvCxnSpPr>
        <p:spPr>
          <a:xfrm>
            <a:off x="2746743" y="3355109"/>
            <a:ext cx="3349257" cy="9097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図形グループ 7"/>
          <p:cNvGrpSpPr/>
          <p:nvPr/>
        </p:nvGrpSpPr>
        <p:grpSpPr>
          <a:xfrm>
            <a:off x="304800" y="309418"/>
            <a:ext cx="2209800" cy="902855"/>
            <a:chOff x="304800" y="309418"/>
            <a:chExt cx="3048000" cy="902855"/>
          </a:xfrm>
        </p:grpSpPr>
        <p:sp>
          <p:nvSpPr>
            <p:cNvPr id="2" name="正方形/長方形 1"/>
            <p:cNvSpPr/>
            <p:nvPr/>
          </p:nvSpPr>
          <p:spPr>
            <a:xfrm>
              <a:off x="304800" y="309418"/>
              <a:ext cx="3048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IOP_ServiceContext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685800" y="609600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content_id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685800" y="912091"/>
              <a:ext cx="26670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CORBA_Sequence_Octet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図形グループ 8"/>
          <p:cNvGrpSpPr/>
          <p:nvPr/>
        </p:nvGrpSpPr>
        <p:grpSpPr>
          <a:xfrm>
            <a:off x="304800" y="1364673"/>
            <a:ext cx="2209800" cy="902855"/>
            <a:chOff x="304800" y="309418"/>
            <a:chExt cx="3048000" cy="902855"/>
          </a:xfrm>
        </p:grpSpPr>
        <p:sp>
          <p:nvSpPr>
            <p:cNvPr id="10" name="正方形/長方形 9"/>
            <p:cNvSpPr/>
            <p:nvPr/>
          </p:nvSpPr>
          <p:spPr>
            <a:xfrm>
              <a:off x="304800" y="309418"/>
              <a:ext cx="3048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IOP_ServiceContextList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85800" y="609600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num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85800" y="912091"/>
              <a:ext cx="2667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IOP_ServiceContext</a:t>
              </a:r>
              <a:r>
                <a:rPr lang="en-US" altLang="ja-JP" sz="1200" dirty="0" smtClean="0">
                  <a:solidFill>
                    <a:srgbClr val="FFFFFF"/>
                  </a:solidFill>
                </a:rPr>
                <a:t> *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図形グループ 12"/>
          <p:cNvGrpSpPr/>
          <p:nvPr/>
        </p:nvGrpSpPr>
        <p:grpSpPr>
          <a:xfrm>
            <a:off x="304800" y="2743200"/>
            <a:ext cx="2209800" cy="902855"/>
            <a:chOff x="304800" y="309418"/>
            <a:chExt cx="3048000" cy="902855"/>
          </a:xfrm>
        </p:grpSpPr>
        <p:sp>
          <p:nvSpPr>
            <p:cNvPr id="14" name="正方形/長方形 13"/>
            <p:cNvSpPr/>
            <p:nvPr/>
          </p:nvSpPr>
          <p:spPr>
            <a:xfrm>
              <a:off x="304800" y="309418"/>
              <a:ext cx="3048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IOP_TaggedProfile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685800" y="609600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tag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685800" y="912091"/>
              <a:ext cx="26670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CORBA_Sequence_Octet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図形グループ 16"/>
          <p:cNvGrpSpPr/>
          <p:nvPr/>
        </p:nvGrpSpPr>
        <p:grpSpPr>
          <a:xfrm>
            <a:off x="76200" y="3970481"/>
            <a:ext cx="2667000" cy="902855"/>
            <a:chOff x="304800" y="309418"/>
            <a:chExt cx="3048000" cy="902855"/>
          </a:xfrm>
        </p:grpSpPr>
        <p:sp>
          <p:nvSpPr>
            <p:cNvPr id="18" name="正方形/長方形 17"/>
            <p:cNvSpPr/>
            <p:nvPr/>
          </p:nvSpPr>
          <p:spPr>
            <a:xfrm>
              <a:off x="304800" y="309418"/>
              <a:ext cx="3048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CORBA_Sequence_IOP_TaggedProfile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685800" y="609600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size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685800" y="912091"/>
              <a:ext cx="2667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IOP_TaggedProfile</a:t>
              </a:r>
              <a:r>
                <a:rPr lang="en-US" altLang="ja-JP" sz="1200" dirty="0" smtClean="0">
                  <a:solidFill>
                    <a:srgbClr val="FFFFFF"/>
                  </a:solidFill>
                </a:rPr>
                <a:t> *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1" name="図形グループ 20"/>
          <p:cNvGrpSpPr/>
          <p:nvPr/>
        </p:nvGrpSpPr>
        <p:grpSpPr>
          <a:xfrm>
            <a:off x="2971800" y="1863435"/>
            <a:ext cx="2971800" cy="902855"/>
            <a:chOff x="304800" y="309418"/>
            <a:chExt cx="3048000" cy="902855"/>
          </a:xfrm>
        </p:grpSpPr>
        <p:sp>
          <p:nvSpPr>
            <p:cNvPr id="22" name="正方形/長方形 21"/>
            <p:cNvSpPr/>
            <p:nvPr/>
          </p:nvSpPr>
          <p:spPr>
            <a:xfrm>
              <a:off x="304800" y="309418"/>
              <a:ext cx="3048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IOP_IOR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685800" y="609600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CORBA_String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type_id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685800" y="912091"/>
              <a:ext cx="2667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CPRBA_Sequence_IOP_TaggedProfile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図形グループ 24"/>
          <p:cNvGrpSpPr/>
          <p:nvPr/>
        </p:nvGrpSpPr>
        <p:grpSpPr>
          <a:xfrm>
            <a:off x="3124200" y="3211945"/>
            <a:ext cx="2514600" cy="902855"/>
            <a:chOff x="304800" y="309418"/>
            <a:chExt cx="3048000" cy="902855"/>
          </a:xfrm>
        </p:grpSpPr>
        <p:sp>
          <p:nvSpPr>
            <p:cNvPr id="26" name="正方形/長方形 25"/>
            <p:cNvSpPr/>
            <p:nvPr/>
          </p:nvSpPr>
          <p:spPr>
            <a:xfrm>
              <a:off x="304800" y="309418"/>
              <a:ext cx="3048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IORAddressingInfo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685800" y="609600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selected_profile_index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85800" y="912091"/>
              <a:ext cx="2667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IOP_IOR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9" name="図形グループ 28"/>
          <p:cNvGrpSpPr/>
          <p:nvPr/>
        </p:nvGrpSpPr>
        <p:grpSpPr>
          <a:xfrm>
            <a:off x="2971800" y="4561608"/>
            <a:ext cx="2209800" cy="902855"/>
            <a:chOff x="304800" y="309418"/>
            <a:chExt cx="3048000" cy="902855"/>
          </a:xfrm>
        </p:grpSpPr>
        <p:sp>
          <p:nvSpPr>
            <p:cNvPr id="30" name="正方形/長方形 29"/>
            <p:cNvSpPr/>
            <p:nvPr/>
          </p:nvSpPr>
          <p:spPr>
            <a:xfrm>
              <a:off x="304800" y="309418"/>
              <a:ext cx="3048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IOP_TaggedComponent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685800" y="609600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IOP_ComponentId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 tag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5800" y="912091"/>
              <a:ext cx="26670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CORBA_Sequence_Octet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2514600" y="5618018"/>
            <a:ext cx="2971800" cy="902855"/>
            <a:chOff x="304800" y="309418"/>
            <a:chExt cx="3048000" cy="902855"/>
          </a:xfrm>
        </p:grpSpPr>
        <p:sp>
          <p:nvSpPr>
            <p:cNvPr id="34" name="正方形/長方形 33"/>
            <p:cNvSpPr/>
            <p:nvPr/>
          </p:nvSpPr>
          <p:spPr>
            <a:xfrm>
              <a:off x="304800" y="309418"/>
              <a:ext cx="3048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CORBA_Sequence_IOP_TaggedComponent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685800" y="609600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size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685800" y="912091"/>
              <a:ext cx="2667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bg1"/>
                  </a:solidFill>
                </a:rPr>
                <a:t>IOP_TaggedComponent</a:t>
              </a:r>
              <a:r>
                <a:rPr kumimoji="1" lang="en-US" altLang="ja-JP" sz="1200" dirty="0" smtClean="0">
                  <a:solidFill>
                    <a:schemeClr val="bg1"/>
                  </a:solidFill>
                </a:rPr>
                <a:t> **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図形グループ 36"/>
          <p:cNvGrpSpPr/>
          <p:nvPr/>
        </p:nvGrpSpPr>
        <p:grpSpPr>
          <a:xfrm>
            <a:off x="3276600" y="307108"/>
            <a:ext cx="2209800" cy="902855"/>
            <a:chOff x="304800" y="309418"/>
            <a:chExt cx="3048000" cy="902855"/>
          </a:xfrm>
        </p:grpSpPr>
        <p:sp>
          <p:nvSpPr>
            <p:cNvPr id="38" name="正方形/長方形 37"/>
            <p:cNvSpPr/>
            <p:nvPr/>
          </p:nvSpPr>
          <p:spPr>
            <a:xfrm>
              <a:off x="304800" y="309418"/>
              <a:ext cx="30480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IIOP_Version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685800" y="609600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Octet major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685800" y="912091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Octet minor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図形グループ 47"/>
          <p:cNvGrpSpPr/>
          <p:nvPr/>
        </p:nvGrpSpPr>
        <p:grpSpPr>
          <a:xfrm>
            <a:off x="6553199" y="2267528"/>
            <a:ext cx="2209800" cy="1810328"/>
            <a:chOff x="3952875" y="5182754"/>
            <a:chExt cx="2209800" cy="1810328"/>
          </a:xfrm>
        </p:grpSpPr>
        <p:sp>
          <p:nvSpPr>
            <p:cNvPr id="42" name="正方形/長方形 41"/>
            <p:cNvSpPr/>
            <p:nvPr/>
          </p:nvSpPr>
          <p:spPr>
            <a:xfrm>
              <a:off x="3952875" y="5182754"/>
              <a:ext cx="22098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IIOP_ProfileBody_1_0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229100" y="5482936"/>
              <a:ext cx="1933575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IIOP_Version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229100" y="5785427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Octet  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dumy[2]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4229100" y="6087918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CORBA_String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host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4229100" y="6390409"/>
              <a:ext cx="19335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Uint16_t port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4229100" y="6692900"/>
              <a:ext cx="1933575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CORBA_Seuqence_Octet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図形グループ 57"/>
          <p:cNvGrpSpPr/>
          <p:nvPr/>
        </p:nvGrpSpPr>
        <p:grpSpPr>
          <a:xfrm>
            <a:off x="5638800" y="4412672"/>
            <a:ext cx="3276600" cy="2126673"/>
            <a:chOff x="5410201" y="4331855"/>
            <a:chExt cx="3276600" cy="2126673"/>
          </a:xfrm>
        </p:grpSpPr>
        <p:sp>
          <p:nvSpPr>
            <p:cNvPr id="50" name="正方形/長方形 49"/>
            <p:cNvSpPr/>
            <p:nvPr/>
          </p:nvSpPr>
          <p:spPr>
            <a:xfrm>
              <a:off x="5410201" y="4331855"/>
              <a:ext cx="3276599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IIOP_ProfileBody_1_1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5715001" y="4632037"/>
              <a:ext cx="29718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IIOP_Version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5715001" y="4934528"/>
              <a:ext cx="29718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Octet  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dumy[2]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5715001" y="5237019"/>
              <a:ext cx="29718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CORBA_String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host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5715001" y="5539510"/>
              <a:ext cx="29718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Uint16_t port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5715001" y="5842001"/>
              <a:ext cx="29718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CORBA_Seuqence_Octet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5715000" y="6158346"/>
              <a:ext cx="29718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CORBA_Sequence_IOP_TaggedComponent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1" name="図形グループ 60"/>
          <p:cNvGrpSpPr/>
          <p:nvPr/>
        </p:nvGrpSpPr>
        <p:grpSpPr>
          <a:xfrm>
            <a:off x="6172200" y="353289"/>
            <a:ext cx="2209800" cy="900546"/>
            <a:chOff x="3952875" y="5182754"/>
            <a:chExt cx="2209800" cy="900546"/>
          </a:xfrm>
        </p:grpSpPr>
        <p:sp>
          <p:nvSpPr>
            <p:cNvPr id="64" name="正方形/長方形 63"/>
            <p:cNvSpPr/>
            <p:nvPr/>
          </p:nvSpPr>
          <p:spPr>
            <a:xfrm>
              <a:off x="3952875" y="5182754"/>
              <a:ext cx="2209800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IIOP_ProfileBody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4229100" y="5482936"/>
              <a:ext cx="1933575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IIOP_ProfileBody_1_0 _1_0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4229100" y="5783118"/>
              <a:ext cx="1933575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IIOP_ProfileBody_1_1 _1_1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76" name="直線コネクタ 75"/>
          <p:cNvCxnSpPr>
            <a:stCxn id="65" idx="3"/>
            <a:endCxn id="42" idx="1"/>
          </p:cNvCxnSpPr>
          <p:nvPr/>
        </p:nvCxnSpPr>
        <p:spPr>
          <a:xfrm flipH="1">
            <a:off x="6553199" y="803562"/>
            <a:ext cx="1828801" cy="16140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74" idx="3"/>
            <a:endCxn id="50" idx="1"/>
          </p:cNvCxnSpPr>
          <p:nvPr/>
        </p:nvCxnSpPr>
        <p:spPr>
          <a:xfrm flipH="1">
            <a:off x="5638800" y="1103744"/>
            <a:ext cx="2743200" cy="3459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endCxn id="34" idx="1"/>
          </p:cNvCxnSpPr>
          <p:nvPr/>
        </p:nvCxnSpPr>
        <p:spPr>
          <a:xfrm rot="10800000">
            <a:off x="2514601" y="5768109"/>
            <a:ext cx="6400799" cy="4710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>
            <a:stCxn id="36" idx="3"/>
            <a:endCxn id="30" idx="1"/>
          </p:cNvCxnSpPr>
          <p:nvPr/>
        </p:nvCxnSpPr>
        <p:spPr>
          <a:xfrm flipH="1" flipV="1">
            <a:off x="2971800" y="4711699"/>
            <a:ext cx="2514600" cy="1659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28" idx="3"/>
            <a:endCxn id="22" idx="1"/>
          </p:cNvCxnSpPr>
          <p:nvPr/>
        </p:nvCxnSpPr>
        <p:spPr>
          <a:xfrm flipH="1" flipV="1">
            <a:off x="2971800" y="2013526"/>
            <a:ext cx="2667000" cy="19511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24" idx="3"/>
            <a:endCxn id="18" idx="1"/>
          </p:cNvCxnSpPr>
          <p:nvPr/>
        </p:nvCxnSpPr>
        <p:spPr>
          <a:xfrm flipH="1">
            <a:off x="76200" y="2616199"/>
            <a:ext cx="5867400" cy="15043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20" idx="3"/>
            <a:endCxn id="14" idx="1"/>
          </p:cNvCxnSpPr>
          <p:nvPr/>
        </p:nvCxnSpPr>
        <p:spPr>
          <a:xfrm flipH="1" flipV="1">
            <a:off x="304800" y="2893291"/>
            <a:ext cx="2438400" cy="1829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>
            <a:stCxn id="12" idx="3"/>
            <a:endCxn id="2" idx="1"/>
          </p:cNvCxnSpPr>
          <p:nvPr/>
        </p:nvCxnSpPr>
        <p:spPr>
          <a:xfrm flipH="1" flipV="1">
            <a:off x="304800" y="459509"/>
            <a:ext cx="2209800" cy="165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43" idx="3"/>
            <a:endCxn id="38" idx="1"/>
          </p:cNvCxnSpPr>
          <p:nvPr/>
        </p:nvCxnSpPr>
        <p:spPr>
          <a:xfrm flipH="1" flipV="1">
            <a:off x="3276600" y="457199"/>
            <a:ext cx="5486399" cy="22606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stCxn id="51" idx="3"/>
            <a:endCxn id="38" idx="1"/>
          </p:cNvCxnSpPr>
          <p:nvPr/>
        </p:nvCxnSpPr>
        <p:spPr>
          <a:xfrm flipH="1" flipV="1">
            <a:off x="3276600" y="457199"/>
            <a:ext cx="5638800" cy="44057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図形グループ 26"/>
          <p:cNvGrpSpPr/>
          <p:nvPr/>
        </p:nvGrpSpPr>
        <p:grpSpPr>
          <a:xfrm>
            <a:off x="224062" y="2209800"/>
            <a:ext cx="1838325" cy="902855"/>
            <a:chOff x="304800" y="309418"/>
            <a:chExt cx="3048000" cy="902855"/>
          </a:xfrm>
        </p:grpSpPr>
        <p:sp>
          <p:nvSpPr>
            <p:cNvPr id="28" name="正方形/長方形 27"/>
            <p:cNvSpPr/>
            <p:nvPr/>
          </p:nvSpPr>
          <p:spPr>
            <a:xfrm>
              <a:off x="304800" y="309418"/>
              <a:ext cx="3048000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GIOP_Version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685800" y="609600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Octet major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685800" y="912091"/>
              <a:ext cx="2667000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Octet minor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図形グループ 37"/>
          <p:cNvGrpSpPr/>
          <p:nvPr/>
        </p:nvGrpSpPr>
        <p:grpSpPr>
          <a:xfrm>
            <a:off x="153829" y="93516"/>
            <a:ext cx="1838325" cy="1814946"/>
            <a:chOff x="3800475" y="1452418"/>
            <a:chExt cx="1838325" cy="1814946"/>
          </a:xfrm>
        </p:grpSpPr>
        <p:sp>
          <p:nvSpPr>
            <p:cNvPr id="32" name="正方形/長方形 31"/>
            <p:cNvSpPr/>
            <p:nvPr/>
          </p:nvSpPr>
          <p:spPr>
            <a:xfrm>
              <a:off x="3800475" y="1452418"/>
              <a:ext cx="18383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GIOP_MessageHeader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030266" y="1752600"/>
              <a:ext cx="16085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magic[4]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030266" y="2055091"/>
              <a:ext cx="1608534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bg1"/>
                  </a:solidFill>
                </a:rPr>
                <a:t>GIOP_Version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030266" y="2357582"/>
              <a:ext cx="16085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Octet flags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4030266" y="2662382"/>
              <a:ext cx="16085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Octet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message_type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4030266" y="2967182"/>
              <a:ext cx="16085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message_size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図形グループ 46"/>
          <p:cNvGrpSpPr/>
          <p:nvPr/>
        </p:nvGrpSpPr>
        <p:grpSpPr>
          <a:xfrm>
            <a:off x="2671987" y="46159"/>
            <a:ext cx="2447925" cy="2087441"/>
            <a:chOff x="3800475" y="3519054"/>
            <a:chExt cx="2447925" cy="2115128"/>
          </a:xfrm>
        </p:grpSpPr>
        <p:sp>
          <p:nvSpPr>
            <p:cNvPr id="40" name="正方形/長方形 39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GIOP_RequestHeader_1_0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4106466" y="3819236"/>
              <a:ext cx="2141934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bg1"/>
                  </a:solidFill>
                </a:rPr>
                <a:t>IOP_ServiceContextList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4106466" y="4121727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request_id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106466" y="4424218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Boolean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response_expected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106466" y="4729018"/>
              <a:ext cx="2141934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CORBA_Sequence_Octet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4106466" y="5033818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CORBA_String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4106466" y="5334000"/>
              <a:ext cx="2141934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CORBA_Sequence_Octet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図形グループ 47"/>
          <p:cNvGrpSpPr/>
          <p:nvPr/>
        </p:nvGrpSpPr>
        <p:grpSpPr>
          <a:xfrm>
            <a:off x="2671987" y="2209800"/>
            <a:ext cx="2447925" cy="2329818"/>
            <a:chOff x="3800475" y="3519054"/>
            <a:chExt cx="2447925" cy="2409538"/>
          </a:xfrm>
        </p:grpSpPr>
        <p:sp>
          <p:nvSpPr>
            <p:cNvPr id="49" name="正方形/長方形 48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GIOP_RequestHeader_1_1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4106466" y="3819236"/>
              <a:ext cx="2141934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bg1"/>
                  </a:solidFill>
                </a:rPr>
                <a:t>IOP_ServiceContextList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4106466" y="4121727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request_id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4106466" y="4424218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Boolean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response_expected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4106466" y="5026891"/>
              <a:ext cx="2141934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CORBA_Sequence_Octetd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4106466" y="5327073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CORBA_String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4106466" y="5628410"/>
              <a:ext cx="2141934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CORBA_Sequence_Octet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4106466" y="4726709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Unsigned char reserved[3]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図形グループ 56"/>
          <p:cNvGrpSpPr/>
          <p:nvPr/>
        </p:nvGrpSpPr>
        <p:grpSpPr>
          <a:xfrm>
            <a:off x="2667000" y="4572000"/>
            <a:ext cx="2447925" cy="2236253"/>
            <a:chOff x="3800475" y="3519053"/>
            <a:chExt cx="2447925" cy="2409539"/>
          </a:xfrm>
        </p:grpSpPr>
        <p:sp>
          <p:nvSpPr>
            <p:cNvPr id="58" name="正方形/長方形 57"/>
            <p:cNvSpPr/>
            <p:nvPr/>
          </p:nvSpPr>
          <p:spPr>
            <a:xfrm>
              <a:off x="3800475" y="3519053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GIOP_RequestHeader_1_2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4106466" y="3829626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request_id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106466" y="4130963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Boolean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response_expected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4106466" y="5026891"/>
              <a:ext cx="2141934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GIOP_TargetAddress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4106466" y="5327073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CORBA_String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4106466" y="5628410"/>
              <a:ext cx="2141934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IOP_ServiceContextList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4106466" y="44311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Unsigned char reserved[3]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4106466" y="4733636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Uint16_t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target_type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3" name="直線コネクタ 72"/>
          <p:cNvCxnSpPr>
            <a:stCxn id="34" idx="3"/>
            <a:endCxn id="28" idx="1"/>
          </p:cNvCxnSpPr>
          <p:nvPr/>
        </p:nvCxnSpPr>
        <p:spPr>
          <a:xfrm flipH="1">
            <a:off x="224062" y="846280"/>
            <a:ext cx="1768092" cy="1513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図形グループ 73"/>
          <p:cNvGrpSpPr/>
          <p:nvPr/>
        </p:nvGrpSpPr>
        <p:grpSpPr>
          <a:xfrm>
            <a:off x="0" y="3535793"/>
            <a:ext cx="2166947" cy="1207655"/>
            <a:chOff x="3942794" y="3519054"/>
            <a:chExt cx="2305606" cy="1207655"/>
          </a:xfrm>
          <a:solidFill>
            <a:schemeClr val="tx2">
              <a:lumMod val="75000"/>
            </a:schemeClr>
          </a:solidFill>
        </p:grpSpPr>
        <p:sp>
          <p:nvSpPr>
            <p:cNvPr id="75" name="正方形/長方形 74"/>
            <p:cNvSpPr/>
            <p:nvPr/>
          </p:nvSpPr>
          <p:spPr>
            <a:xfrm>
              <a:off x="3942794" y="3519054"/>
              <a:ext cx="2305606" cy="30018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GIOP_RequestHeader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rgbClr val="FFFFFF"/>
                  </a:solidFill>
                </a:rPr>
                <a:t>GIOP_RequestHeader_1_0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106466" y="4124036"/>
              <a:ext cx="2141934" cy="30018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GIOP_RequestHeader_1_1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4106466" y="4426527"/>
              <a:ext cx="2141934" cy="30018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GIOP_RequestHeader_1_2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94" name="直線コネクタ 93"/>
          <p:cNvCxnSpPr>
            <a:stCxn id="40" idx="1"/>
            <a:endCxn id="76" idx="3"/>
          </p:cNvCxnSpPr>
          <p:nvPr/>
        </p:nvCxnSpPr>
        <p:spPr>
          <a:xfrm rot="10800000" flipV="1">
            <a:off x="2166947" y="194285"/>
            <a:ext cx="505040" cy="3794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3"/>
            <a:endCxn id="49" idx="1"/>
          </p:cNvCxnSpPr>
          <p:nvPr/>
        </p:nvCxnSpPr>
        <p:spPr>
          <a:xfrm flipV="1">
            <a:off x="2166947" y="2354925"/>
            <a:ext cx="505040" cy="1935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78" idx="3"/>
            <a:endCxn id="58" idx="1"/>
          </p:cNvCxnSpPr>
          <p:nvPr/>
        </p:nvCxnSpPr>
        <p:spPr>
          <a:xfrm>
            <a:off x="2166947" y="4593357"/>
            <a:ext cx="500053" cy="117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図形グループ 100"/>
          <p:cNvGrpSpPr/>
          <p:nvPr/>
        </p:nvGrpSpPr>
        <p:grpSpPr>
          <a:xfrm>
            <a:off x="5638800" y="1681018"/>
            <a:ext cx="2447925" cy="905164"/>
            <a:chOff x="3800475" y="3519054"/>
            <a:chExt cx="2447925" cy="905164"/>
          </a:xfrm>
        </p:grpSpPr>
        <p:sp>
          <p:nvSpPr>
            <p:cNvPr id="102" name="正方形/長方形 101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GIOP_LocateRequestHeader_1_0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request_id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4106466" y="4124036"/>
              <a:ext cx="2141934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CORBA_Sequence_Octet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図形グループ 104"/>
          <p:cNvGrpSpPr/>
          <p:nvPr/>
        </p:nvGrpSpPr>
        <p:grpSpPr>
          <a:xfrm>
            <a:off x="5638800" y="3276600"/>
            <a:ext cx="2447925" cy="1207655"/>
            <a:chOff x="3800475" y="3519054"/>
            <a:chExt cx="2447925" cy="1207655"/>
          </a:xfrm>
        </p:grpSpPr>
        <p:sp>
          <p:nvSpPr>
            <p:cNvPr id="106" name="正方形/長方形 105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GIOP_LocateRequestHeader_1_2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request_id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4106466" y="4124036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Uint16_t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target_type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4106466" y="4426527"/>
              <a:ext cx="2141934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bg1"/>
                  </a:solidFill>
                </a:rPr>
                <a:t>GIOP_TargetAddress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図形グループ 109"/>
          <p:cNvGrpSpPr/>
          <p:nvPr/>
        </p:nvGrpSpPr>
        <p:grpSpPr>
          <a:xfrm>
            <a:off x="6459141" y="5374000"/>
            <a:ext cx="2447925" cy="1207655"/>
            <a:chOff x="3800475" y="3519054"/>
            <a:chExt cx="2447925" cy="1207655"/>
          </a:xfrm>
        </p:grpSpPr>
        <p:sp>
          <p:nvSpPr>
            <p:cNvPr id="111" name="正方形/長方形 110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GIOP_TargetAddress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3954066" y="3821545"/>
              <a:ext cx="2294334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CORBA_Sequence_Octet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obj_key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3954066" y="4126345"/>
              <a:ext cx="2294334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IOP_TaggedProfile</a:t>
              </a:r>
              <a:r>
                <a:rPr lang="en-US" altLang="ja-JP" sz="1200" dirty="0" smtClean="0">
                  <a:solidFill>
                    <a:srgbClr val="FFFFFF"/>
                  </a:solidFill>
                </a:rPr>
                <a:t> profile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3954066" y="4426527"/>
              <a:ext cx="2294334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IORAddressingInfo</a:t>
              </a:r>
              <a:r>
                <a:rPr lang="en-US" altLang="ja-JP" sz="1200" dirty="0" smtClean="0">
                  <a:solidFill>
                    <a:srgbClr val="FFFFFF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rgbClr val="FFFFFF"/>
                  </a:solidFill>
                </a:rPr>
                <a:t>ior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15" name="図形グループ 114"/>
          <p:cNvGrpSpPr/>
          <p:nvPr/>
        </p:nvGrpSpPr>
        <p:grpSpPr>
          <a:xfrm>
            <a:off x="5638800" y="93516"/>
            <a:ext cx="2819400" cy="897083"/>
            <a:chOff x="3800475" y="3519054"/>
            <a:chExt cx="2447925" cy="897083"/>
          </a:xfrm>
          <a:solidFill>
            <a:schemeClr val="tx2">
              <a:lumMod val="75000"/>
            </a:schemeClr>
          </a:solidFill>
        </p:grpSpPr>
        <p:sp>
          <p:nvSpPr>
            <p:cNvPr id="116" name="正方形/長方形 115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GIOP_LocateRequestHeader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rgbClr val="FFFFFF"/>
                  </a:solidFill>
                </a:rPr>
                <a:t>GIOP_LocationRequestHeader_1_0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4106466" y="4115955"/>
              <a:ext cx="2141934" cy="30018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GIOP_LocationRequestHeader_1_2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19" name="直線コネクタ 118"/>
          <p:cNvCxnSpPr>
            <a:stCxn id="111" idx="1"/>
            <a:endCxn id="62" idx="3"/>
          </p:cNvCxnSpPr>
          <p:nvPr/>
        </p:nvCxnSpPr>
        <p:spPr>
          <a:xfrm rot="10800000" flipV="1">
            <a:off x="5114925" y="5524090"/>
            <a:ext cx="1344216" cy="5866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09" idx="3"/>
            <a:endCxn id="111" idx="1"/>
          </p:cNvCxnSpPr>
          <p:nvPr/>
        </p:nvCxnSpPr>
        <p:spPr>
          <a:xfrm flipH="1">
            <a:off x="6459141" y="4334164"/>
            <a:ext cx="1627584" cy="11899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117" idx="3"/>
            <a:endCxn id="102" idx="1"/>
          </p:cNvCxnSpPr>
          <p:nvPr/>
        </p:nvCxnSpPr>
        <p:spPr>
          <a:xfrm flipH="1">
            <a:off x="5638800" y="546098"/>
            <a:ext cx="2819400" cy="1285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18" idx="3"/>
            <a:endCxn id="106" idx="1"/>
          </p:cNvCxnSpPr>
          <p:nvPr/>
        </p:nvCxnSpPr>
        <p:spPr>
          <a:xfrm flipH="1">
            <a:off x="5638800" y="840508"/>
            <a:ext cx="2819400" cy="25861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152400" y="1447800"/>
            <a:ext cx="2447925" cy="1205346"/>
            <a:chOff x="3800475" y="3519054"/>
            <a:chExt cx="2447925" cy="1205346"/>
          </a:xfrm>
        </p:grpSpPr>
        <p:sp>
          <p:nvSpPr>
            <p:cNvPr id="3" name="正方形/長方形 2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GIOP_ReplyHeader_1_0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106466" y="3819236"/>
              <a:ext cx="2141934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bg1"/>
                  </a:solidFill>
                </a:rPr>
                <a:t>IOP_ServiceContextList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106466" y="4121727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request_id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106466" y="4424218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reply_status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152400" y="3124200"/>
            <a:ext cx="2447925" cy="1205346"/>
            <a:chOff x="3800475" y="3519054"/>
            <a:chExt cx="2447925" cy="1205346"/>
          </a:xfrm>
        </p:grpSpPr>
        <p:sp>
          <p:nvSpPr>
            <p:cNvPr id="11" name="正方形/長方形 10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GIOP_ReplyHeader_1_2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106466" y="4424218"/>
              <a:ext cx="2141934" cy="3001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bg1"/>
                  </a:solidFill>
                </a:rPr>
                <a:t>IOP_ServiceContextList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request_id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106466" y="4124036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reply_status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3211116" y="5395192"/>
            <a:ext cx="2447925" cy="1205346"/>
            <a:chOff x="3800475" y="3519054"/>
            <a:chExt cx="2447925" cy="1205346"/>
          </a:xfrm>
        </p:grpSpPr>
        <p:sp>
          <p:nvSpPr>
            <p:cNvPr id="16" name="正方形/長方形 15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GIOP_SystemExceptionReplyBody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4106466" y="4424218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completion_status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CORBA_String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exception_id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106466" y="4124036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minor_code_value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図形グループ 19"/>
          <p:cNvGrpSpPr/>
          <p:nvPr/>
        </p:nvGrpSpPr>
        <p:grpSpPr>
          <a:xfrm>
            <a:off x="6324601" y="4488873"/>
            <a:ext cx="2447925" cy="602673"/>
            <a:chOff x="3800475" y="3519054"/>
            <a:chExt cx="2447925" cy="602673"/>
          </a:xfrm>
        </p:grpSpPr>
        <p:sp>
          <p:nvSpPr>
            <p:cNvPr id="21" name="正方形/長方形 20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rgbClr val="FFFFFF"/>
                  </a:solidFill>
                </a:rPr>
                <a:t>GIOP_CancelRequestHeader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request_id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図形グループ 34"/>
          <p:cNvGrpSpPr/>
          <p:nvPr/>
        </p:nvGrpSpPr>
        <p:grpSpPr>
          <a:xfrm>
            <a:off x="6172200" y="1445491"/>
            <a:ext cx="2447925" cy="905164"/>
            <a:chOff x="3800475" y="3519054"/>
            <a:chExt cx="2447925" cy="905164"/>
          </a:xfrm>
        </p:grpSpPr>
        <p:sp>
          <p:nvSpPr>
            <p:cNvPr id="36" name="正方形/長方形 35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GIOP_LocateReplyHeader_1_0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request_id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106466" y="4124036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location_status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図形グループ 38"/>
          <p:cNvGrpSpPr/>
          <p:nvPr/>
        </p:nvGrpSpPr>
        <p:grpSpPr>
          <a:xfrm>
            <a:off x="3058716" y="3430155"/>
            <a:ext cx="2752725" cy="1510146"/>
            <a:chOff x="3849246" y="3519054"/>
            <a:chExt cx="2399154" cy="1510146"/>
          </a:xfrm>
        </p:grpSpPr>
        <p:sp>
          <p:nvSpPr>
            <p:cNvPr id="40" name="正方形/長方形 39"/>
            <p:cNvSpPr/>
            <p:nvPr/>
          </p:nvSpPr>
          <p:spPr>
            <a:xfrm>
              <a:off x="3849246" y="3519054"/>
              <a:ext cx="2399154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GIOP_ReplyBody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status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4106466" y="4124036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body_size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106466" y="4426527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Octet *body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106466" y="4729018"/>
              <a:ext cx="2141934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GIOP_SystemExceptionReplyBody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5" name="図形グループ 44"/>
          <p:cNvGrpSpPr/>
          <p:nvPr/>
        </p:nvGrpSpPr>
        <p:grpSpPr>
          <a:xfrm>
            <a:off x="6172200" y="243608"/>
            <a:ext cx="2447925" cy="602673"/>
            <a:chOff x="3800475" y="3519054"/>
            <a:chExt cx="2447925" cy="602673"/>
          </a:xfrm>
        </p:grpSpPr>
        <p:sp>
          <p:nvSpPr>
            <p:cNvPr id="46" name="正方形/長方形 45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GIOP_FragmentHeader_1_2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Uint32_t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request_id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図形グループ 48"/>
          <p:cNvGrpSpPr/>
          <p:nvPr/>
        </p:nvGrpSpPr>
        <p:grpSpPr>
          <a:xfrm>
            <a:off x="3211116" y="2048164"/>
            <a:ext cx="2447925" cy="907473"/>
            <a:chOff x="3800475" y="3519054"/>
            <a:chExt cx="2447925" cy="907473"/>
          </a:xfrm>
        </p:grpSpPr>
        <p:sp>
          <p:nvSpPr>
            <p:cNvPr id="50" name="正方形/長方形 49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GIOP_ConnectionHandler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GIOP_ConnectionType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4106466" y="41263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Int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sock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図形グループ 53"/>
          <p:cNvGrpSpPr/>
          <p:nvPr/>
        </p:nvGrpSpPr>
        <p:grpSpPr>
          <a:xfrm>
            <a:off x="3211116" y="253999"/>
            <a:ext cx="2447925" cy="1209964"/>
            <a:chOff x="3800475" y="3519054"/>
            <a:chExt cx="2447925" cy="1209964"/>
          </a:xfrm>
        </p:grpSpPr>
        <p:sp>
          <p:nvSpPr>
            <p:cNvPr id="55" name="正方形/長方形 54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GIOP_Request_struct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rgbClr val="FFFFFF"/>
                  </a:solidFill>
                </a:rPr>
                <a:t>GIOP_ConnectionHandler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4106466" y="4126345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buf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4106466" y="4428836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Void *object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直線コネクタ 80"/>
          <p:cNvCxnSpPr>
            <a:stCxn id="50" idx="1"/>
            <a:endCxn id="56" idx="3"/>
          </p:cNvCxnSpPr>
          <p:nvPr/>
        </p:nvCxnSpPr>
        <p:spPr>
          <a:xfrm rot="10800000" flipH="1">
            <a:off x="3211115" y="706581"/>
            <a:ext cx="2447925" cy="1491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44" idx="3"/>
            <a:endCxn id="16" idx="1"/>
          </p:cNvCxnSpPr>
          <p:nvPr/>
        </p:nvCxnSpPr>
        <p:spPr>
          <a:xfrm flipH="1">
            <a:off x="3211116" y="4790210"/>
            <a:ext cx="2600325" cy="7550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図形グループ 84"/>
          <p:cNvGrpSpPr/>
          <p:nvPr/>
        </p:nvGrpSpPr>
        <p:grpSpPr>
          <a:xfrm>
            <a:off x="152400" y="243608"/>
            <a:ext cx="2447925" cy="905164"/>
            <a:chOff x="3800475" y="3519054"/>
            <a:chExt cx="2447925" cy="905164"/>
          </a:xfrm>
          <a:solidFill>
            <a:schemeClr val="tx2">
              <a:lumMod val="75000"/>
            </a:schemeClr>
          </a:solidFill>
        </p:grpSpPr>
        <p:sp>
          <p:nvSpPr>
            <p:cNvPr id="86" name="正方形/長方形 85"/>
            <p:cNvSpPr/>
            <p:nvPr/>
          </p:nvSpPr>
          <p:spPr>
            <a:xfrm>
              <a:off x="3800475" y="3519054"/>
              <a:ext cx="2447925" cy="30018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rgbClr val="FFFFFF"/>
                  </a:solidFill>
                </a:rPr>
                <a:t>GIOP_ReplyHeader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4106466" y="3821545"/>
              <a:ext cx="2141934" cy="30018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rgbClr val="FFFFFF"/>
                  </a:solidFill>
                </a:rPr>
                <a:t>GIOP_ReplyHeader_1_0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4106466" y="4124036"/>
              <a:ext cx="2141934" cy="30018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FFFFFF"/>
                  </a:solidFill>
                </a:rPr>
                <a:t>GIOP_ReplyHeader_1_2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90" name="直線コネクタ 89"/>
          <p:cNvCxnSpPr>
            <a:stCxn id="87" idx="3"/>
            <a:endCxn id="3" idx="1"/>
          </p:cNvCxnSpPr>
          <p:nvPr/>
        </p:nvCxnSpPr>
        <p:spPr>
          <a:xfrm flipH="1">
            <a:off x="152400" y="696190"/>
            <a:ext cx="2447925" cy="9017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88" idx="3"/>
            <a:endCxn id="11" idx="1"/>
          </p:cNvCxnSpPr>
          <p:nvPr/>
        </p:nvCxnSpPr>
        <p:spPr>
          <a:xfrm flipH="1">
            <a:off x="152400" y="998681"/>
            <a:ext cx="2447925" cy="2275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図形グループ 92"/>
          <p:cNvGrpSpPr/>
          <p:nvPr/>
        </p:nvGrpSpPr>
        <p:grpSpPr>
          <a:xfrm>
            <a:off x="6172200" y="2672773"/>
            <a:ext cx="2476491" cy="1514764"/>
            <a:chOff x="3390900" y="348671"/>
            <a:chExt cx="2171701" cy="1514764"/>
          </a:xfrm>
        </p:grpSpPr>
        <p:sp>
          <p:nvSpPr>
            <p:cNvPr id="94" name="正方形/長方形 93"/>
            <p:cNvSpPr/>
            <p:nvPr/>
          </p:nvSpPr>
          <p:spPr>
            <a:xfrm>
              <a:off x="3390900" y="348671"/>
              <a:ext cx="2171700" cy="3001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rgbClr val="FFFFFF"/>
                  </a:solidFill>
                </a:rPr>
                <a:t>GIOP_Connection</a:t>
              </a:r>
              <a:endParaRPr kumimoji="1" lang="ja-JP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766961" y="648853"/>
              <a:ext cx="1795639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sock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3766961" y="953653"/>
              <a:ext cx="1795639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Boolean activate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3766961" y="1258453"/>
              <a:ext cx="1795639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Uint16_t port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3766962" y="1563253"/>
              <a:ext cx="1795639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Unsigned char *hostname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図形グループ 7"/>
          <p:cNvGrpSpPr/>
          <p:nvPr/>
        </p:nvGrpSpPr>
        <p:grpSpPr>
          <a:xfrm>
            <a:off x="457200" y="304800"/>
            <a:ext cx="2590800" cy="1812637"/>
            <a:chOff x="457200" y="304800"/>
            <a:chExt cx="2590800" cy="1812637"/>
          </a:xfrm>
        </p:grpSpPr>
        <p:sp>
          <p:nvSpPr>
            <p:cNvPr id="2" name="正方形/長方形 1"/>
            <p:cNvSpPr/>
            <p:nvPr/>
          </p:nvSpPr>
          <p:spPr>
            <a:xfrm>
              <a:off x="457200" y="304800"/>
              <a:ext cx="2590800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Sockport_profile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906066" y="607291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type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906066" y="909782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Void *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arg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906066" y="1212273"/>
              <a:ext cx="2141934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connection_proc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06066" y="1514764"/>
              <a:ext cx="2141934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command_proc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06066" y="1817255"/>
              <a:ext cx="2141934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disconnect_proc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図形グループ 8"/>
          <p:cNvGrpSpPr/>
          <p:nvPr/>
        </p:nvGrpSpPr>
        <p:grpSpPr>
          <a:xfrm>
            <a:off x="457200" y="2667000"/>
            <a:ext cx="2590800" cy="2112819"/>
            <a:chOff x="457200" y="304800"/>
            <a:chExt cx="2590800" cy="2112819"/>
          </a:xfrm>
        </p:grpSpPr>
        <p:sp>
          <p:nvSpPr>
            <p:cNvPr id="10" name="正方形/長方形 9"/>
            <p:cNvSpPr/>
            <p:nvPr/>
          </p:nvSpPr>
          <p:spPr>
            <a:xfrm>
              <a:off x="457200" y="304800"/>
              <a:ext cx="2590800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PtrList_struct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906066" y="607291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length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906066" y="909782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Void **item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906066" y="1212273"/>
              <a:ext cx="2141934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PtrList_struct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prev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906066" y="1514764"/>
              <a:ext cx="2141934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PtrList_struct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*next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906066" y="1817255"/>
              <a:ext cx="2141934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free_op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906066" y="2117437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released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図形グループ 24"/>
          <p:cNvGrpSpPr/>
          <p:nvPr/>
        </p:nvGrpSpPr>
        <p:grpSpPr>
          <a:xfrm>
            <a:off x="3657600" y="2817091"/>
            <a:ext cx="2590800" cy="905164"/>
            <a:chOff x="457200" y="304800"/>
            <a:chExt cx="2590800" cy="905164"/>
          </a:xfrm>
        </p:grpSpPr>
        <p:sp>
          <p:nvSpPr>
            <p:cNvPr id="26" name="正方形/長方形 25"/>
            <p:cNvSpPr/>
            <p:nvPr/>
          </p:nvSpPr>
          <p:spPr>
            <a:xfrm>
              <a:off x="457200" y="304800"/>
              <a:ext cx="2590800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HashtableItem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906066" y="607291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Void *key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906066" y="909782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Void *value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図形グループ 30"/>
          <p:cNvGrpSpPr/>
          <p:nvPr/>
        </p:nvGrpSpPr>
        <p:grpSpPr>
          <a:xfrm>
            <a:off x="3657600" y="399472"/>
            <a:ext cx="2590800" cy="2115128"/>
            <a:chOff x="457200" y="304800"/>
            <a:chExt cx="2590800" cy="2115128"/>
          </a:xfrm>
        </p:grpSpPr>
        <p:sp>
          <p:nvSpPr>
            <p:cNvPr id="32" name="正方形/長方形 31"/>
            <p:cNvSpPr/>
            <p:nvPr/>
          </p:nvSpPr>
          <p:spPr>
            <a:xfrm>
              <a:off x="457200" y="304800"/>
              <a:ext cx="2590800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hashtable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906066" y="607291"/>
              <a:ext cx="2141934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hashtableItem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906066" y="909782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Int32_t size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906066" y="1212273"/>
              <a:ext cx="2141934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n_items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906066" y="1517073"/>
              <a:ext cx="2141934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cmp_func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906066" y="1819564"/>
              <a:ext cx="2141934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hash_func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906066" y="2119746"/>
              <a:ext cx="2141934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del_func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直線コネクタ 29"/>
          <p:cNvCxnSpPr>
            <a:stCxn id="33" idx="3"/>
            <a:endCxn id="26" idx="1"/>
          </p:cNvCxnSpPr>
          <p:nvPr/>
        </p:nvCxnSpPr>
        <p:spPr>
          <a:xfrm flipH="1">
            <a:off x="3657600" y="852054"/>
            <a:ext cx="2590800" cy="2115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0137" y="87868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Structures </a:t>
            </a:r>
            <a:r>
              <a:rPr lang="en-US" altLang="ja-JP" dirty="0" smtClean="0"/>
              <a:t>in </a:t>
            </a:r>
            <a:r>
              <a:rPr lang="en-US" altLang="ja-JP" dirty="0" err="1" smtClean="0"/>
              <a:t>OpenRTM-aist-C</a:t>
            </a:r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240137" y="457200"/>
            <a:ext cx="817996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533400" y="1752600"/>
            <a:ext cx="2590800" cy="300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RTC_RTObject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33400" y="991393"/>
            <a:ext cx="2590800" cy="300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OpenRTM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::DataFlowComponent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953000" y="990600"/>
            <a:ext cx="1866899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RTC::PortService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直線コネクタ 8"/>
          <p:cNvCxnSpPr>
            <a:stCxn id="6" idx="2"/>
            <a:endCxn id="4" idx="0"/>
          </p:cNvCxnSpPr>
          <p:nvPr/>
        </p:nvCxnSpPr>
        <p:spPr>
          <a:xfrm rot="5400000">
            <a:off x="1598288" y="1522087"/>
            <a:ext cx="46102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953000" y="1902691"/>
            <a:ext cx="1866899" cy="300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RTC_PortBase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7" idx="2"/>
            <a:endCxn id="12" idx="0"/>
          </p:cNvCxnSpPr>
          <p:nvPr/>
        </p:nvCxnSpPr>
        <p:spPr>
          <a:xfrm rot="5400000">
            <a:off x="5580496" y="1596736"/>
            <a:ext cx="61190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4017962" y="2895600"/>
            <a:ext cx="1866899" cy="300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RTC_InPort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248400" y="2895600"/>
            <a:ext cx="1866899" cy="300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RTC_OutPort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429000" y="1452418"/>
            <a:ext cx="1696641" cy="300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OpenRTM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::InPortCdr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592096" y="1452417"/>
            <a:ext cx="1828006" cy="300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OpenRTM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::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Out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PortCdr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2" idx="2"/>
            <a:endCxn id="16" idx="0"/>
          </p:cNvCxnSpPr>
          <p:nvPr/>
        </p:nvCxnSpPr>
        <p:spPr>
          <a:xfrm rot="5400000">
            <a:off x="5072568" y="2081717"/>
            <a:ext cx="692727" cy="935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8" idx="2"/>
            <a:endCxn id="16" idx="0"/>
          </p:cNvCxnSpPr>
          <p:nvPr/>
        </p:nvCxnSpPr>
        <p:spPr>
          <a:xfrm rot="16200000" flipH="1">
            <a:off x="4042866" y="1987054"/>
            <a:ext cx="1143000" cy="6740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2" idx="2"/>
          </p:cNvCxnSpPr>
          <p:nvPr/>
        </p:nvCxnSpPr>
        <p:spPr>
          <a:xfrm rot="16200000" flipH="1">
            <a:off x="6197509" y="1891814"/>
            <a:ext cx="692728" cy="13148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9" idx="2"/>
            <a:endCxn id="17" idx="0"/>
          </p:cNvCxnSpPr>
          <p:nvPr/>
        </p:nvCxnSpPr>
        <p:spPr>
          <a:xfrm rot="5400000">
            <a:off x="6772475" y="2161975"/>
            <a:ext cx="1143001" cy="3242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532606" y="3352800"/>
            <a:ext cx="1905794" cy="300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RTC_PortAdmin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7211119" y="4569690"/>
            <a:ext cx="1438970" cy="300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RTC_Manager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017962" y="4419599"/>
            <a:ext cx="1694258" cy="300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RTC_Properties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7181851" y="3886200"/>
            <a:ext cx="1468238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RTM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::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Manager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直線コネクタ 37"/>
          <p:cNvCxnSpPr>
            <a:stCxn id="36" idx="2"/>
            <a:endCxn id="34" idx="0"/>
          </p:cNvCxnSpPr>
          <p:nvPr/>
        </p:nvCxnSpPr>
        <p:spPr>
          <a:xfrm rot="16200000" flipH="1">
            <a:off x="7731633" y="4370719"/>
            <a:ext cx="383308" cy="14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85800" y="4036291"/>
            <a:ext cx="1752600" cy="300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RTC_Naming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Manager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0137" y="87868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Structures </a:t>
            </a:r>
            <a:r>
              <a:rPr lang="en-US" altLang="ja-JP" dirty="0" smtClean="0"/>
              <a:t>in </a:t>
            </a:r>
            <a:r>
              <a:rPr lang="en-US" altLang="ja-JP" dirty="0" err="1" smtClean="0"/>
              <a:t>OpenRTM-aist-C</a:t>
            </a:r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240137" y="457200"/>
            <a:ext cx="817996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図形グループ 52"/>
          <p:cNvGrpSpPr/>
          <p:nvPr/>
        </p:nvGrpSpPr>
        <p:grpSpPr>
          <a:xfrm>
            <a:off x="240136" y="762000"/>
            <a:ext cx="3646064" cy="5426366"/>
            <a:chOff x="240136" y="762000"/>
            <a:chExt cx="3646064" cy="5426366"/>
          </a:xfrm>
        </p:grpSpPr>
        <p:sp>
          <p:nvSpPr>
            <p:cNvPr id="34" name="正方形/長方形 33"/>
            <p:cNvSpPr/>
            <p:nvPr/>
          </p:nvSpPr>
          <p:spPr>
            <a:xfrm>
              <a:off x="240136" y="762000"/>
              <a:ext cx="3646064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RTC_Manager_struct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685799" y="1062182"/>
              <a:ext cx="3200401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*Private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685799" y="1364673"/>
              <a:ext cx="3200401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PortableServer_POA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poa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685799" y="1667164"/>
              <a:ext cx="3200401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RCMode_t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mode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685799" y="1967346"/>
              <a:ext cx="3200401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m_counter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685799" y="2269837"/>
              <a:ext cx="3200401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Int32_t status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685799" y="2570019"/>
              <a:ext cx="3200401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ModuleProfile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685799" y="2872510"/>
              <a:ext cx="3200401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argc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685799" y="3175001"/>
              <a:ext cx="3200401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argv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685799" y="3477492"/>
              <a:ext cx="3200401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RTC_Properties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m_config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685799" y="3779983"/>
              <a:ext cx="3200401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RTC_NamingManager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m_namingManager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685799" y="4080165"/>
              <a:ext cx="3200401" cy="30018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RTM_Manager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m_mgrservant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685799" y="4380347"/>
              <a:ext cx="3200401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CORBA_ORB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m_pORB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685799" y="4680529"/>
              <a:ext cx="3200401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PortableServer_POA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m_pPOA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685799" y="4980711"/>
              <a:ext cx="3200401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PortableServer_POAManager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m_pPOAManager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685799" y="5283202"/>
              <a:ext cx="3200401" cy="300182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RTC_ReturnCode_t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ModuleInitProc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685799" y="5585693"/>
              <a:ext cx="3200401" cy="300182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ModuleCreateProc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685799" y="5888184"/>
              <a:ext cx="3200401" cy="300182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void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ModuleDeleteProc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図形グループ 58"/>
          <p:cNvGrpSpPr/>
          <p:nvPr/>
        </p:nvGrpSpPr>
        <p:grpSpPr>
          <a:xfrm>
            <a:off x="4343400" y="2870201"/>
            <a:ext cx="1997278" cy="1207655"/>
            <a:chOff x="4132260" y="912091"/>
            <a:chExt cx="2881714" cy="1207655"/>
          </a:xfrm>
        </p:grpSpPr>
        <p:sp>
          <p:nvSpPr>
            <p:cNvPr id="43" name="正方形/長方形 42"/>
            <p:cNvSpPr/>
            <p:nvPr/>
          </p:nvSpPr>
          <p:spPr>
            <a:xfrm>
              <a:off x="4132260" y="912091"/>
              <a:ext cx="2878933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RTC_Name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4648199" y="1212273"/>
              <a:ext cx="23657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*methods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4645419" y="1517073"/>
              <a:ext cx="23657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nsname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4645419" y="1819564"/>
              <a:ext cx="2365775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RTC_NamingBase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図形グループ 59"/>
          <p:cNvGrpSpPr/>
          <p:nvPr/>
        </p:nvGrpSpPr>
        <p:grpSpPr>
          <a:xfrm>
            <a:off x="4572000" y="598054"/>
            <a:ext cx="2881714" cy="1812637"/>
            <a:chOff x="4132260" y="912091"/>
            <a:chExt cx="2881714" cy="1812637"/>
          </a:xfrm>
        </p:grpSpPr>
        <p:sp>
          <p:nvSpPr>
            <p:cNvPr id="61" name="正方形/長方形 60"/>
            <p:cNvSpPr/>
            <p:nvPr/>
          </p:nvSpPr>
          <p:spPr>
            <a:xfrm>
              <a:off x="4132260" y="912091"/>
              <a:ext cx="2878933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RTC_Naming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Manager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4648199" y="1212273"/>
              <a:ext cx="2365775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RTC_Name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m_names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4645419" y="1517073"/>
              <a:ext cx="23657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n_name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4645419" y="1819564"/>
              <a:ext cx="23657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RTC_Comp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m_compNames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4645419" y="2122055"/>
              <a:ext cx="23657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n_comp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4645419" y="2424546"/>
              <a:ext cx="2365775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RTC_Manager_struct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m_manager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図形グループ 66"/>
          <p:cNvGrpSpPr/>
          <p:nvPr/>
        </p:nvGrpSpPr>
        <p:grpSpPr>
          <a:xfrm>
            <a:off x="4952036" y="4528129"/>
            <a:ext cx="3507128" cy="1510146"/>
            <a:chOff x="4132260" y="912091"/>
            <a:chExt cx="2881714" cy="1510146"/>
          </a:xfrm>
        </p:grpSpPr>
        <p:sp>
          <p:nvSpPr>
            <p:cNvPr id="68" name="正方形/長方形 67"/>
            <p:cNvSpPr/>
            <p:nvPr/>
          </p:nvSpPr>
          <p:spPr>
            <a:xfrm>
              <a:off x="4132260" y="912091"/>
              <a:ext cx="2878933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RTC_NamingBase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4648199" y="1212273"/>
              <a:ext cx="23657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name_server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4645419" y="1517073"/>
              <a:ext cx="2365775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CORBA_ORB orb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4645419" y="1819564"/>
              <a:ext cx="2365775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CosNaming_NamingContext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rootContext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4648198" y="2122055"/>
              <a:ext cx="2365775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CORBA_Environment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env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図形グループ 72"/>
          <p:cNvGrpSpPr/>
          <p:nvPr/>
        </p:nvGrpSpPr>
        <p:grpSpPr>
          <a:xfrm>
            <a:off x="6705600" y="2866737"/>
            <a:ext cx="1997278" cy="905164"/>
            <a:chOff x="4132260" y="912091"/>
            <a:chExt cx="2881714" cy="905164"/>
          </a:xfrm>
        </p:grpSpPr>
        <p:sp>
          <p:nvSpPr>
            <p:cNvPr id="74" name="正方形/長方形 73"/>
            <p:cNvSpPr/>
            <p:nvPr/>
          </p:nvSpPr>
          <p:spPr>
            <a:xfrm>
              <a:off x="4132260" y="912091"/>
              <a:ext cx="2878933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RTC_Comp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4648199" y="1212273"/>
              <a:ext cx="236577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4645419" y="1517073"/>
              <a:ext cx="2365775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RTC_RTObject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rtobh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400800" y="2616198"/>
            <a:ext cx="2590800" cy="300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OpenRTM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::DataFlowComponent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124701" y="1849580"/>
            <a:ext cx="1866899" cy="300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RTC_PortBase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124701" y="603827"/>
            <a:ext cx="1866899" cy="300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RTC_InPort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781800" y="1358900"/>
            <a:ext cx="1866899" cy="300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RTC_OutPort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図形グループ 9"/>
          <p:cNvGrpSpPr/>
          <p:nvPr/>
        </p:nvGrpSpPr>
        <p:grpSpPr>
          <a:xfrm>
            <a:off x="225661" y="222829"/>
            <a:ext cx="2816458" cy="1207655"/>
            <a:chOff x="4348598" y="912091"/>
            <a:chExt cx="2665376" cy="1207655"/>
          </a:xfrm>
        </p:grpSpPr>
        <p:sp>
          <p:nvSpPr>
            <p:cNvPr id="11" name="正方形/長方形 10"/>
            <p:cNvSpPr/>
            <p:nvPr/>
          </p:nvSpPr>
          <p:spPr>
            <a:xfrm>
              <a:off x="4348598" y="912091"/>
              <a:ext cx="2662595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err="1" smtClean="0">
                  <a:solidFill>
                    <a:schemeClr val="tx1"/>
                  </a:solidFill>
                </a:rPr>
                <a:t>PortAdmin_struct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(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RTC_PortAdmin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648199" y="1212273"/>
              <a:ext cx="2365775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CORBA_ORB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m_pORB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4645419" y="1517073"/>
              <a:ext cx="2365775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PortableServer_POA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m_pPOA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645419" y="1819564"/>
              <a:ext cx="2365775" cy="300182"/>
            </a:xfrm>
            <a:prstGeom prst="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RTC_PortServiceList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m_portRefs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図形グループ 22"/>
          <p:cNvGrpSpPr/>
          <p:nvPr/>
        </p:nvGrpSpPr>
        <p:grpSpPr>
          <a:xfrm>
            <a:off x="225660" y="1622137"/>
            <a:ext cx="2813519" cy="2419928"/>
            <a:chOff x="914400" y="2209800"/>
            <a:chExt cx="2359258" cy="2419928"/>
          </a:xfrm>
        </p:grpSpPr>
        <p:sp>
          <p:nvSpPr>
            <p:cNvPr id="8" name="正方形/長方形 7"/>
            <p:cNvSpPr/>
            <p:nvPr/>
          </p:nvSpPr>
          <p:spPr>
            <a:xfrm>
              <a:off x="914400" y="2209800"/>
              <a:ext cx="2359258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Properties_struct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(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RTC_Properties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386460" y="2516909"/>
              <a:ext cx="186956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389399" y="2819400"/>
              <a:ext cx="186956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*value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392338" y="3121891"/>
              <a:ext cx="186956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default_value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1395277" y="3424382"/>
              <a:ext cx="186956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m_empty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398216" y="3726873"/>
              <a:ext cx="186956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n_leaf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401155" y="4029364"/>
              <a:ext cx="1869565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Propertirs_strcut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*root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401155" y="4329546"/>
              <a:ext cx="1869565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Propertirs_strcut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**leaf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図形グループ 27"/>
          <p:cNvGrpSpPr/>
          <p:nvPr/>
        </p:nvGrpSpPr>
        <p:grpSpPr>
          <a:xfrm>
            <a:off x="3437507" y="226293"/>
            <a:ext cx="2590800" cy="1205346"/>
            <a:chOff x="4114801" y="303645"/>
            <a:chExt cx="2294543" cy="1205346"/>
          </a:xfrm>
        </p:grpSpPr>
        <p:sp>
          <p:nvSpPr>
            <p:cNvPr id="24" name="正方形/長方形 23"/>
            <p:cNvSpPr/>
            <p:nvPr/>
          </p:nvSpPr>
          <p:spPr>
            <a:xfrm>
              <a:off x="4114801" y="303645"/>
              <a:ext cx="2286000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String_sequence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4533901" y="603827"/>
              <a:ext cx="186956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maximum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536840" y="906318"/>
              <a:ext cx="186956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length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539779" y="1208809"/>
              <a:ext cx="1869565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**buffer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図形グループ 31"/>
          <p:cNvGrpSpPr/>
          <p:nvPr/>
        </p:nvGrpSpPr>
        <p:grpSpPr>
          <a:xfrm>
            <a:off x="3437506" y="1633682"/>
            <a:ext cx="2629693" cy="1205346"/>
            <a:chOff x="4381501" y="2461489"/>
            <a:chExt cx="2971800" cy="1205346"/>
          </a:xfrm>
        </p:grpSpPr>
        <p:sp>
          <p:nvSpPr>
            <p:cNvPr id="9" name="正方形/長方形 8"/>
            <p:cNvSpPr/>
            <p:nvPr/>
          </p:nvSpPr>
          <p:spPr>
            <a:xfrm>
              <a:off x="4381501" y="2461489"/>
              <a:ext cx="2971800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Impl_POA_RTC_PortService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4800599" y="2763980"/>
              <a:ext cx="2552701" cy="300182"/>
            </a:xfrm>
            <a:prstGeom prst="rect">
              <a:avLst/>
            </a:prstGeom>
            <a:solidFill>
              <a:srgbClr val="CCFFCC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POA_RTC_PortServie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servant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800599" y="3066471"/>
              <a:ext cx="2552701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PortableServer_POA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poa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4800599" y="3366653"/>
              <a:ext cx="2552701" cy="300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Char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m_name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図形グループ 36"/>
          <p:cNvGrpSpPr/>
          <p:nvPr/>
        </p:nvGrpSpPr>
        <p:grpSpPr>
          <a:xfrm>
            <a:off x="3476399" y="2992581"/>
            <a:ext cx="2590800" cy="1503219"/>
            <a:chOff x="3276600" y="3364344"/>
            <a:chExt cx="2590800" cy="1503219"/>
          </a:xfrm>
        </p:grpSpPr>
        <p:sp>
          <p:nvSpPr>
            <p:cNvPr id="2" name="正方形/長方形 1"/>
            <p:cNvSpPr/>
            <p:nvPr/>
          </p:nvSpPr>
          <p:spPr>
            <a:xfrm>
              <a:off x="3276600" y="3364344"/>
              <a:ext cx="2590800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Impl_POA_RTC_RTObject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3608560" y="3664526"/>
              <a:ext cx="2258840" cy="300182"/>
            </a:xfrm>
            <a:prstGeom prst="rect">
              <a:avLst/>
            </a:prstGeom>
            <a:solidFill>
              <a:srgbClr val="CCFFCC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POA_RTC_RTObject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servant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3608560" y="3967017"/>
              <a:ext cx="2258840" cy="3001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PortableServer_POA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poa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3608560" y="4267199"/>
              <a:ext cx="2258840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RTC_Properties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m_properties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608560" y="4567381"/>
              <a:ext cx="2258840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RTC_PortAdmin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m_portAdmin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図形グループ 37"/>
          <p:cNvGrpSpPr/>
          <p:nvPr/>
        </p:nvGrpSpPr>
        <p:grpSpPr>
          <a:xfrm>
            <a:off x="2485799" y="4755571"/>
            <a:ext cx="3581400" cy="1803401"/>
            <a:chOff x="3276600" y="3364344"/>
            <a:chExt cx="2590800" cy="1803401"/>
          </a:xfrm>
        </p:grpSpPr>
        <p:sp>
          <p:nvSpPr>
            <p:cNvPr id="39" name="正方形/長方形 38"/>
            <p:cNvSpPr/>
            <p:nvPr/>
          </p:nvSpPr>
          <p:spPr>
            <a:xfrm>
              <a:off x="3276600" y="3364344"/>
              <a:ext cx="2590800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ConsoleIn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_Object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3608560" y="3664526"/>
              <a:ext cx="2258840" cy="3001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CORBA_RTC_RTObject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rtobj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3608560" y="3967017"/>
              <a:ext cx="2258840" cy="300182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RTC_ReturnCode_t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 (*</a:t>
              </a:r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on_initialize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)()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3608560" y="4267199"/>
              <a:ext cx="2258840" cy="300182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RTC_ReturnCode_t</a:t>
              </a:r>
              <a:r>
                <a:rPr lang="en-US" altLang="ja-JP" sz="1200" dirty="0">
                  <a:solidFill>
                    <a:schemeClr val="tx1"/>
                  </a:solidFill>
                </a:rPr>
                <a:t> (*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on_Execute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)</a:t>
              </a:r>
              <a:r>
                <a:rPr lang="en-US" altLang="ja-JP" sz="1200" dirty="0">
                  <a:solidFill>
                    <a:schemeClr val="tx1"/>
                  </a:solidFill>
                </a:rPr>
                <a:t>()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3608560" y="4567381"/>
              <a:ext cx="2258840" cy="300182"/>
            </a:xfrm>
            <a:prstGeom prst="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RTC_TimeLong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m_out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3608560" y="4867563"/>
              <a:ext cx="2258840" cy="300182"/>
            </a:xfrm>
            <a:prstGeom prst="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 smtClean="0">
                  <a:solidFill>
                    <a:schemeClr val="tx1"/>
                  </a:solidFill>
                </a:rPr>
                <a:t>OpenRTM_OutPortCdr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 *</a:t>
              </a:r>
              <a:r>
                <a:rPr lang="en-US" altLang="ja-JP" sz="1200" dirty="0" err="1" smtClean="0">
                  <a:solidFill>
                    <a:schemeClr val="tx1"/>
                  </a:solidFill>
                </a:rPr>
                <a:t>m_outOut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正方形/長方形 44"/>
          <p:cNvSpPr/>
          <p:nvPr/>
        </p:nvSpPr>
        <p:spPr>
          <a:xfrm>
            <a:off x="1981200" y="4573152"/>
            <a:ext cx="4800600" cy="213244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0137" y="87868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Relations </a:t>
            </a:r>
            <a:r>
              <a:rPr lang="en-US" altLang="ja-JP" dirty="0" smtClean="0"/>
              <a:t>among </a:t>
            </a:r>
            <a:r>
              <a:rPr kumimoji="1" lang="en-US" altLang="ja-JP" dirty="0" smtClean="0"/>
              <a:t>Structures and Unions </a:t>
            </a:r>
            <a:r>
              <a:rPr lang="en-US" altLang="ja-JP" dirty="0" smtClean="0"/>
              <a:t>in </a:t>
            </a:r>
            <a:r>
              <a:rPr lang="en-US" altLang="ja-JP" dirty="0" err="1" smtClean="0"/>
              <a:t>RtORB</a:t>
            </a:r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240137" y="457200"/>
            <a:ext cx="817996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5056912" y="1076036"/>
            <a:ext cx="986843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CORBA_any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658295" y="578422"/>
            <a:ext cx="123661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CORBA_Config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80949" y="2074714"/>
            <a:ext cx="2048695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CORBA_Object_struct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530051" y="602087"/>
            <a:ext cx="1600200" cy="2528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CORBA_ORB_struct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直線コネクタ 77"/>
          <p:cNvCxnSpPr/>
          <p:nvPr/>
        </p:nvCxnSpPr>
        <p:spPr>
          <a:xfrm>
            <a:off x="240137" y="457200"/>
            <a:ext cx="817996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4791207" y="1528618"/>
            <a:ext cx="1295399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CORBA_any_val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91" name="直線コネクタ 90"/>
          <p:cNvCxnSpPr>
            <a:stCxn id="25" idx="3"/>
            <a:endCxn id="81" idx="1"/>
          </p:cNvCxnSpPr>
          <p:nvPr/>
        </p:nvCxnSpPr>
        <p:spPr>
          <a:xfrm flipH="1">
            <a:off x="4791207" y="1226127"/>
            <a:ext cx="1252548" cy="45258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73" idx="3"/>
            <a:endCxn id="50" idx="1"/>
          </p:cNvCxnSpPr>
          <p:nvPr/>
        </p:nvCxnSpPr>
        <p:spPr>
          <a:xfrm>
            <a:off x="2130251" y="728513"/>
            <a:ext cx="528044" cy="158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73" idx="3"/>
            <a:endCxn id="59" idx="1"/>
          </p:cNvCxnSpPr>
          <p:nvPr/>
        </p:nvCxnSpPr>
        <p:spPr>
          <a:xfrm flipH="1">
            <a:off x="380949" y="728513"/>
            <a:ext cx="1749302" cy="14962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stCxn id="59" idx="3"/>
            <a:endCxn id="73" idx="1"/>
          </p:cNvCxnSpPr>
          <p:nvPr/>
        </p:nvCxnSpPr>
        <p:spPr>
          <a:xfrm flipH="1" flipV="1">
            <a:off x="530051" y="728513"/>
            <a:ext cx="1899593" cy="14962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正方形/長方形 198"/>
          <p:cNvSpPr/>
          <p:nvPr/>
        </p:nvSpPr>
        <p:spPr>
          <a:xfrm>
            <a:off x="7772400" y="3825015"/>
            <a:ext cx="9906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CORBA_IArg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0" name="正方形/長方形 199"/>
          <p:cNvSpPr/>
          <p:nvPr/>
        </p:nvSpPr>
        <p:spPr>
          <a:xfrm>
            <a:off x="6667500" y="3374742"/>
            <a:ext cx="16002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chemeClr val="tx1"/>
                </a:solidFill>
              </a:rPr>
              <a:t>CORBA_Class_Method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1" name="正方形/長方形 200"/>
          <p:cNvSpPr/>
          <p:nvPr/>
        </p:nvSpPr>
        <p:spPr>
          <a:xfrm>
            <a:off x="6324600" y="2923314"/>
            <a:ext cx="14478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chemeClr val="tx1"/>
                </a:solidFill>
              </a:rPr>
              <a:t>CORBA_Class_impl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正方形/長方形 201"/>
          <p:cNvSpPr/>
          <p:nvPr/>
        </p:nvSpPr>
        <p:spPr>
          <a:xfrm>
            <a:off x="2951157" y="3975106"/>
            <a:ext cx="9906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CORBA_URL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正方形/長方形 202"/>
          <p:cNvSpPr/>
          <p:nvPr/>
        </p:nvSpPr>
        <p:spPr>
          <a:xfrm>
            <a:off x="7610122" y="6253018"/>
            <a:ext cx="1229078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CORBA_Ref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5" name="正方形/長方形 204"/>
          <p:cNvSpPr/>
          <p:nvPr/>
        </p:nvSpPr>
        <p:spPr>
          <a:xfrm>
            <a:off x="4791207" y="609024"/>
            <a:ext cx="1527756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CORBA_Environment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207" name="図形グループ 206"/>
          <p:cNvGrpSpPr/>
          <p:nvPr/>
        </p:nvGrpSpPr>
        <p:grpSpPr>
          <a:xfrm>
            <a:off x="6705600" y="553601"/>
            <a:ext cx="2057400" cy="602673"/>
            <a:chOff x="3124200" y="1683327"/>
            <a:chExt cx="2057400" cy="602673"/>
          </a:xfrm>
        </p:grpSpPr>
        <p:sp>
          <p:nvSpPr>
            <p:cNvPr id="208" name="正方形/長方形 207"/>
            <p:cNvSpPr/>
            <p:nvPr/>
          </p:nvSpPr>
          <p:spPr>
            <a:xfrm>
              <a:off x="3124200" y="1985818"/>
              <a:ext cx="18288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9" name="円弧 208"/>
            <p:cNvSpPr/>
            <p:nvPr/>
          </p:nvSpPr>
          <p:spPr>
            <a:xfrm>
              <a:off x="4724400" y="1683327"/>
              <a:ext cx="457200" cy="452582"/>
            </a:xfrm>
            <a:prstGeom prst="arc">
              <a:avLst>
                <a:gd name="adj1" fmla="val 9901679"/>
                <a:gd name="adj2" fmla="val 5457299"/>
              </a:avLst>
            </a:prstGeom>
            <a:ln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10" name="直線矢印コネクタ 209"/>
          <p:cNvCxnSpPr>
            <a:stCxn id="201" idx="3"/>
            <a:endCxn id="208" idx="1"/>
          </p:cNvCxnSpPr>
          <p:nvPr/>
        </p:nvCxnSpPr>
        <p:spPr>
          <a:xfrm flipH="1" flipV="1">
            <a:off x="6705600" y="1006183"/>
            <a:ext cx="1066800" cy="2067222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/>
          <p:cNvCxnSpPr>
            <a:stCxn id="201" idx="3"/>
            <a:endCxn id="200" idx="1"/>
          </p:cNvCxnSpPr>
          <p:nvPr/>
        </p:nvCxnSpPr>
        <p:spPr>
          <a:xfrm flipH="1">
            <a:off x="6667500" y="3073405"/>
            <a:ext cx="1104900" cy="4514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直線矢印コネクタ 211"/>
          <p:cNvCxnSpPr>
            <a:stCxn id="200" idx="3"/>
            <a:endCxn id="208" idx="1"/>
          </p:cNvCxnSpPr>
          <p:nvPr/>
        </p:nvCxnSpPr>
        <p:spPr>
          <a:xfrm flipH="1" flipV="1">
            <a:off x="6705600" y="1006183"/>
            <a:ext cx="1562100" cy="251865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/>
          <p:cNvCxnSpPr>
            <a:stCxn id="200" idx="3"/>
            <a:endCxn id="199" idx="1"/>
          </p:cNvCxnSpPr>
          <p:nvPr/>
        </p:nvCxnSpPr>
        <p:spPr>
          <a:xfrm flipH="1">
            <a:off x="7772400" y="3524833"/>
            <a:ext cx="495300" cy="450273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/>
          <p:cNvCxnSpPr>
            <a:stCxn id="199" idx="3"/>
            <a:endCxn id="208" idx="1"/>
          </p:cNvCxnSpPr>
          <p:nvPr/>
        </p:nvCxnSpPr>
        <p:spPr>
          <a:xfrm flipH="1" flipV="1">
            <a:off x="6705600" y="1006183"/>
            <a:ext cx="2057400" cy="2968923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5" idx="3"/>
            <a:endCxn id="208" idx="1"/>
          </p:cNvCxnSpPr>
          <p:nvPr/>
        </p:nvCxnSpPr>
        <p:spPr>
          <a:xfrm flipV="1">
            <a:off x="6043755" y="1006183"/>
            <a:ext cx="661845" cy="21994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stCxn id="59" idx="3"/>
            <a:endCxn id="202" idx="1"/>
          </p:cNvCxnSpPr>
          <p:nvPr/>
        </p:nvCxnSpPr>
        <p:spPr>
          <a:xfrm>
            <a:off x="2429644" y="2224805"/>
            <a:ext cx="521513" cy="19003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205" idx="3"/>
            <a:endCxn id="25" idx="1"/>
          </p:cNvCxnSpPr>
          <p:nvPr/>
        </p:nvCxnSpPr>
        <p:spPr>
          <a:xfrm flipH="1">
            <a:off x="5056912" y="759115"/>
            <a:ext cx="1262051" cy="46701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正方形/長方形 244"/>
          <p:cNvSpPr/>
          <p:nvPr/>
        </p:nvSpPr>
        <p:spPr>
          <a:xfrm>
            <a:off x="3583543" y="2074714"/>
            <a:ext cx="2503063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chemeClr val="tx1"/>
                </a:solidFill>
              </a:rPr>
              <a:t>PortableServer_POAManager_struct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8" name="正方形/長方形 247"/>
          <p:cNvSpPr/>
          <p:nvPr/>
        </p:nvSpPr>
        <p:spPr>
          <a:xfrm>
            <a:off x="240137" y="5680368"/>
            <a:ext cx="2193540" cy="378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chemeClr val="tx1"/>
                </a:solidFill>
              </a:rPr>
              <a:t>PortableServer_ObjectId_struct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0" name="正方形/長方形 249"/>
          <p:cNvSpPr/>
          <p:nvPr/>
        </p:nvSpPr>
        <p:spPr>
          <a:xfrm>
            <a:off x="2951157" y="5380186"/>
            <a:ext cx="2413605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chemeClr val="tx1"/>
                </a:solidFill>
              </a:rPr>
              <a:t>PortableServer_ServantBase__epv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1" name="正方形/長方形 250"/>
          <p:cNvSpPr/>
          <p:nvPr/>
        </p:nvSpPr>
        <p:spPr>
          <a:xfrm>
            <a:off x="2658295" y="4425379"/>
            <a:ext cx="2057400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PortableServer_ServantBase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2" name="正方形/長方形 251"/>
          <p:cNvSpPr/>
          <p:nvPr/>
        </p:nvSpPr>
        <p:spPr>
          <a:xfrm>
            <a:off x="166509" y="4425379"/>
            <a:ext cx="1676400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chemeClr val="tx1"/>
                </a:solidFill>
              </a:rPr>
              <a:t>Impl_POA_ServantBase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4" name="正方形/長方形 253"/>
          <p:cNvSpPr/>
          <p:nvPr/>
        </p:nvSpPr>
        <p:spPr>
          <a:xfrm>
            <a:off x="2951157" y="4876800"/>
            <a:ext cx="1840050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PortableServer_ClassInfo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7" name="正方形/長方形 256"/>
          <p:cNvSpPr/>
          <p:nvPr/>
        </p:nvSpPr>
        <p:spPr>
          <a:xfrm>
            <a:off x="162966" y="3975106"/>
            <a:ext cx="1679943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RtORB_POA_Object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1" name="正方形/長方形 260"/>
          <p:cNvSpPr/>
          <p:nvPr/>
        </p:nvSpPr>
        <p:spPr>
          <a:xfrm>
            <a:off x="380949" y="1076036"/>
            <a:ext cx="1899593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chemeClr val="tx1"/>
                </a:solidFill>
              </a:rPr>
              <a:t>PortableServer_POA_struct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66" name="直線コネクタ 265"/>
          <p:cNvCxnSpPr>
            <a:stCxn id="261" idx="3"/>
            <a:endCxn id="245" idx="1"/>
          </p:cNvCxnSpPr>
          <p:nvPr/>
        </p:nvCxnSpPr>
        <p:spPr>
          <a:xfrm>
            <a:off x="2280542" y="1226127"/>
            <a:ext cx="1303001" cy="99867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/>
          <p:cNvCxnSpPr>
            <a:stCxn id="257" idx="3"/>
            <a:endCxn id="254" idx="1"/>
          </p:cNvCxnSpPr>
          <p:nvPr/>
        </p:nvCxnSpPr>
        <p:spPr>
          <a:xfrm>
            <a:off x="1842909" y="4125197"/>
            <a:ext cx="1108248" cy="90169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/>
          <p:cNvCxnSpPr>
            <a:stCxn id="252" idx="3"/>
            <a:endCxn id="250" idx="1"/>
          </p:cNvCxnSpPr>
          <p:nvPr/>
        </p:nvCxnSpPr>
        <p:spPr>
          <a:xfrm>
            <a:off x="1842909" y="4575470"/>
            <a:ext cx="1108248" cy="95480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/>
          <p:cNvCxnSpPr>
            <a:stCxn id="257" idx="3"/>
            <a:endCxn id="261" idx="1"/>
          </p:cNvCxnSpPr>
          <p:nvPr/>
        </p:nvCxnSpPr>
        <p:spPr>
          <a:xfrm flipH="1" flipV="1">
            <a:off x="380949" y="1226127"/>
            <a:ext cx="1461960" cy="289907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/>
          <p:cNvCxnSpPr>
            <a:stCxn id="257" idx="3"/>
            <a:endCxn id="251" idx="1"/>
          </p:cNvCxnSpPr>
          <p:nvPr/>
        </p:nvCxnSpPr>
        <p:spPr>
          <a:xfrm>
            <a:off x="1842909" y="4125197"/>
            <a:ext cx="815386" cy="450273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/>
          <p:cNvCxnSpPr>
            <a:stCxn id="252" idx="3"/>
            <a:endCxn id="261" idx="1"/>
          </p:cNvCxnSpPr>
          <p:nvPr/>
        </p:nvCxnSpPr>
        <p:spPr>
          <a:xfrm flipH="1" flipV="1">
            <a:off x="380949" y="1226127"/>
            <a:ext cx="1461960" cy="3349343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>
            <a:stCxn id="252" idx="3"/>
            <a:endCxn id="251" idx="1"/>
          </p:cNvCxnSpPr>
          <p:nvPr/>
        </p:nvCxnSpPr>
        <p:spPr>
          <a:xfrm>
            <a:off x="1842909" y="4575470"/>
            <a:ext cx="815386" cy="158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/>
          <p:cNvCxnSpPr>
            <a:stCxn id="251" idx="3"/>
            <a:endCxn id="254" idx="1"/>
          </p:cNvCxnSpPr>
          <p:nvPr/>
        </p:nvCxnSpPr>
        <p:spPr>
          <a:xfrm flipH="1">
            <a:off x="2951157" y="4575470"/>
            <a:ext cx="1764538" cy="45142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/>
          <p:cNvCxnSpPr>
            <a:stCxn id="251" idx="3"/>
            <a:endCxn id="250" idx="1"/>
          </p:cNvCxnSpPr>
          <p:nvPr/>
        </p:nvCxnSpPr>
        <p:spPr>
          <a:xfrm flipH="1">
            <a:off x="2951157" y="4575470"/>
            <a:ext cx="1764538" cy="95480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/>
          <p:cNvCxnSpPr>
            <a:stCxn id="261" idx="3"/>
            <a:endCxn id="73" idx="1"/>
          </p:cNvCxnSpPr>
          <p:nvPr/>
        </p:nvCxnSpPr>
        <p:spPr>
          <a:xfrm flipH="1" flipV="1">
            <a:off x="530051" y="728513"/>
            <a:ext cx="1750491" cy="49761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48" idx="3"/>
            <a:endCxn id="59" idx="1"/>
          </p:cNvCxnSpPr>
          <p:nvPr/>
        </p:nvCxnSpPr>
        <p:spPr>
          <a:xfrm flipH="1" flipV="1">
            <a:off x="380949" y="2224805"/>
            <a:ext cx="2052728" cy="364490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/>
          <p:cNvCxnSpPr>
            <a:stCxn id="59" idx="3"/>
            <a:endCxn id="261" idx="1"/>
          </p:cNvCxnSpPr>
          <p:nvPr/>
        </p:nvCxnSpPr>
        <p:spPr>
          <a:xfrm flipH="1" flipV="1">
            <a:off x="380949" y="1226127"/>
            <a:ext cx="2048695" cy="99867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57" idx="3"/>
            <a:endCxn id="59" idx="1"/>
          </p:cNvCxnSpPr>
          <p:nvPr/>
        </p:nvCxnSpPr>
        <p:spPr>
          <a:xfrm flipH="1" flipV="1">
            <a:off x="380949" y="2224805"/>
            <a:ext cx="1461960" cy="19003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59" idx="3"/>
            <a:endCxn id="251" idx="1"/>
          </p:cNvCxnSpPr>
          <p:nvPr/>
        </p:nvCxnSpPr>
        <p:spPr>
          <a:xfrm>
            <a:off x="2429644" y="2224805"/>
            <a:ext cx="228651" cy="235066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/>
          <p:cNvCxnSpPr>
            <a:stCxn id="254" idx="3"/>
            <a:endCxn id="201" idx="1"/>
          </p:cNvCxnSpPr>
          <p:nvPr/>
        </p:nvCxnSpPr>
        <p:spPr>
          <a:xfrm flipV="1">
            <a:off x="4791207" y="3073405"/>
            <a:ext cx="1533393" cy="195348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6" name="正方形/長方形 385"/>
          <p:cNvSpPr/>
          <p:nvPr/>
        </p:nvSpPr>
        <p:spPr>
          <a:xfrm>
            <a:off x="4580705" y="3433618"/>
            <a:ext cx="1219200" cy="300182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HashtableItem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87" name="正方形/長方形 386"/>
          <p:cNvSpPr/>
          <p:nvPr/>
        </p:nvSpPr>
        <p:spPr>
          <a:xfrm>
            <a:off x="3361504" y="3413997"/>
            <a:ext cx="990599" cy="300182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hashtable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88" name="直線コネクタ 387"/>
          <p:cNvCxnSpPr>
            <a:stCxn id="387" idx="3"/>
            <a:endCxn id="386" idx="1"/>
          </p:cNvCxnSpPr>
          <p:nvPr/>
        </p:nvCxnSpPr>
        <p:spPr>
          <a:xfrm>
            <a:off x="4352103" y="3564088"/>
            <a:ext cx="228602" cy="1962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9" name="図形グループ 388"/>
          <p:cNvGrpSpPr/>
          <p:nvPr/>
        </p:nvGrpSpPr>
        <p:grpSpPr>
          <a:xfrm>
            <a:off x="3267896" y="853783"/>
            <a:ext cx="1447799" cy="604982"/>
            <a:chOff x="381001" y="4274127"/>
            <a:chExt cx="1447799" cy="604982"/>
          </a:xfrm>
        </p:grpSpPr>
        <p:sp>
          <p:nvSpPr>
            <p:cNvPr id="390" name="正方形/長方形 389"/>
            <p:cNvSpPr/>
            <p:nvPr/>
          </p:nvSpPr>
          <p:spPr>
            <a:xfrm>
              <a:off x="381001" y="4578927"/>
              <a:ext cx="1219199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PtrList_struct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1" name="円弧 390"/>
            <p:cNvSpPr/>
            <p:nvPr/>
          </p:nvSpPr>
          <p:spPr>
            <a:xfrm>
              <a:off x="1371600" y="4274127"/>
              <a:ext cx="457200" cy="452582"/>
            </a:xfrm>
            <a:prstGeom prst="arc">
              <a:avLst>
                <a:gd name="adj1" fmla="val 9901679"/>
                <a:gd name="adj2" fmla="val 5457299"/>
              </a:avLst>
            </a:prstGeom>
            <a:ln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10" name="直線コネクタ 409"/>
          <p:cNvCxnSpPr>
            <a:stCxn id="245" idx="3"/>
            <a:endCxn id="390" idx="1"/>
          </p:cNvCxnSpPr>
          <p:nvPr/>
        </p:nvCxnSpPr>
        <p:spPr>
          <a:xfrm flipH="1" flipV="1">
            <a:off x="3267896" y="1308674"/>
            <a:ext cx="2818710" cy="91613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直線コネクタ 412"/>
          <p:cNvCxnSpPr>
            <a:stCxn id="261" idx="3"/>
            <a:endCxn id="390" idx="1"/>
          </p:cNvCxnSpPr>
          <p:nvPr/>
        </p:nvCxnSpPr>
        <p:spPr>
          <a:xfrm>
            <a:off x="2280542" y="1226127"/>
            <a:ext cx="987354" cy="8254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/>
          <p:cNvCxnSpPr>
            <a:stCxn id="261" idx="3"/>
            <a:endCxn id="387" idx="1"/>
          </p:cNvCxnSpPr>
          <p:nvPr/>
        </p:nvCxnSpPr>
        <p:spPr>
          <a:xfrm>
            <a:off x="2280542" y="1226127"/>
            <a:ext cx="1080962" cy="233796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8" name="正方形/長方形 427"/>
          <p:cNvSpPr/>
          <p:nvPr/>
        </p:nvSpPr>
        <p:spPr>
          <a:xfrm>
            <a:off x="3209105" y="1624441"/>
            <a:ext cx="1371600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rgbClr val="FFFFFF"/>
                </a:solidFill>
              </a:rPr>
              <a:t>GIOP_Connection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cxnSp>
        <p:nvCxnSpPr>
          <p:cNvPr id="435" name="直線コネクタ 434"/>
          <p:cNvCxnSpPr>
            <a:stCxn id="261" idx="3"/>
            <a:endCxn id="428" idx="1"/>
          </p:cNvCxnSpPr>
          <p:nvPr/>
        </p:nvCxnSpPr>
        <p:spPr>
          <a:xfrm>
            <a:off x="2280542" y="1226127"/>
            <a:ext cx="928563" cy="54840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/>
          <p:cNvCxnSpPr>
            <a:stCxn id="59" idx="3"/>
            <a:endCxn id="428" idx="1"/>
          </p:cNvCxnSpPr>
          <p:nvPr/>
        </p:nvCxnSpPr>
        <p:spPr>
          <a:xfrm flipV="1">
            <a:off x="2429644" y="1774532"/>
            <a:ext cx="779461" cy="450273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9" name="正方形/長方形 538"/>
          <p:cNvSpPr/>
          <p:nvPr/>
        </p:nvSpPr>
        <p:spPr>
          <a:xfrm>
            <a:off x="5819775" y="5758877"/>
            <a:ext cx="2447925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GIOP_SystemExceptionReplyBody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542" name="正方形/長方形 541"/>
          <p:cNvSpPr/>
          <p:nvPr/>
        </p:nvSpPr>
        <p:spPr>
          <a:xfrm>
            <a:off x="5819775" y="5234713"/>
            <a:ext cx="1360884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GIOP_ReplyBody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544" name="正方形/長方形 543"/>
          <p:cNvSpPr/>
          <p:nvPr/>
        </p:nvSpPr>
        <p:spPr>
          <a:xfrm>
            <a:off x="5892628" y="4705931"/>
            <a:ext cx="1894284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GIOP_ConnectionHandler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545" name="正方形/長方形 544"/>
          <p:cNvSpPr/>
          <p:nvPr/>
        </p:nvSpPr>
        <p:spPr>
          <a:xfrm>
            <a:off x="5892628" y="4352636"/>
            <a:ext cx="1589484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GIOP_Request_struct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cxnSp>
        <p:nvCxnSpPr>
          <p:cNvPr id="546" name="直線コネクタ 545"/>
          <p:cNvCxnSpPr>
            <a:stCxn id="545" idx="3"/>
            <a:endCxn id="544" idx="1"/>
          </p:cNvCxnSpPr>
          <p:nvPr/>
        </p:nvCxnSpPr>
        <p:spPr>
          <a:xfrm flipH="1">
            <a:off x="5892628" y="4502727"/>
            <a:ext cx="1589484" cy="353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/>
          <p:cNvCxnSpPr>
            <a:stCxn id="542" idx="3"/>
            <a:endCxn id="539" idx="1"/>
          </p:cNvCxnSpPr>
          <p:nvPr/>
        </p:nvCxnSpPr>
        <p:spPr>
          <a:xfrm flipH="1">
            <a:off x="5819775" y="5384804"/>
            <a:ext cx="1360884" cy="52416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8" name="正方形/長方形 547"/>
          <p:cNvSpPr/>
          <p:nvPr/>
        </p:nvSpPr>
        <p:spPr>
          <a:xfrm>
            <a:off x="5809060" y="6253018"/>
            <a:ext cx="1447799" cy="300182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Sockport_profile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/>
          <p:cNvCxnSpPr>
            <a:stCxn id="50" idx="3"/>
            <a:endCxn id="390" idx="1"/>
          </p:cNvCxnSpPr>
          <p:nvPr/>
        </p:nvCxnSpPr>
        <p:spPr>
          <a:xfrm flipH="1">
            <a:off x="3267896" y="728513"/>
            <a:ext cx="627009" cy="58016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正方形/長方形 264"/>
          <p:cNvSpPr/>
          <p:nvPr/>
        </p:nvSpPr>
        <p:spPr>
          <a:xfrm>
            <a:off x="2838452" y="3726873"/>
            <a:ext cx="1523999" cy="265421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IOP_ServiceContext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69" name="正方形/長方形 268"/>
          <p:cNvSpPr/>
          <p:nvPr/>
        </p:nvSpPr>
        <p:spPr>
          <a:xfrm>
            <a:off x="2913682" y="3148908"/>
            <a:ext cx="1676400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IOP_ServiceContextList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73" name="正方形/長方形 272"/>
          <p:cNvSpPr/>
          <p:nvPr/>
        </p:nvSpPr>
        <p:spPr>
          <a:xfrm>
            <a:off x="4590082" y="5693751"/>
            <a:ext cx="1336961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IOP_TaggedProfile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77" name="正方形/長方形 276"/>
          <p:cNvSpPr/>
          <p:nvPr/>
        </p:nvSpPr>
        <p:spPr>
          <a:xfrm>
            <a:off x="246682" y="6181436"/>
            <a:ext cx="2667000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CORBA_Sequence_IOP_TaggedProfile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81" name="正方形/長方形 280"/>
          <p:cNvSpPr/>
          <p:nvPr/>
        </p:nvSpPr>
        <p:spPr>
          <a:xfrm>
            <a:off x="932482" y="5523689"/>
            <a:ext cx="1066800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IOP_IOR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85" name="正方形/長方形 284"/>
          <p:cNvSpPr/>
          <p:nvPr/>
        </p:nvSpPr>
        <p:spPr>
          <a:xfrm>
            <a:off x="246682" y="4953000"/>
            <a:ext cx="1752600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IORAddressingInfo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89" name="正方形/長方形 288"/>
          <p:cNvSpPr/>
          <p:nvPr/>
        </p:nvSpPr>
        <p:spPr>
          <a:xfrm>
            <a:off x="6553200" y="3381380"/>
            <a:ext cx="1676400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IOP_TaggedComponent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93" name="正方形/長方形 292"/>
          <p:cNvSpPr/>
          <p:nvPr/>
        </p:nvSpPr>
        <p:spPr>
          <a:xfrm>
            <a:off x="5667060" y="4082129"/>
            <a:ext cx="2855230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CORBA_Sequence_IOP_TaggedComponent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97" name="正方形/長方形 296"/>
          <p:cNvSpPr/>
          <p:nvPr/>
        </p:nvSpPr>
        <p:spPr>
          <a:xfrm>
            <a:off x="6050190" y="4652818"/>
            <a:ext cx="1171575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IIOP_Version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301" name="正方形/長方形 300"/>
          <p:cNvSpPr/>
          <p:nvPr/>
        </p:nvSpPr>
        <p:spPr>
          <a:xfrm>
            <a:off x="2669179" y="4682493"/>
            <a:ext cx="1600201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IIOP_ProfileBody_1_0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308" name="正方形/長方形 307"/>
          <p:cNvSpPr/>
          <p:nvPr/>
        </p:nvSpPr>
        <p:spPr>
          <a:xfrm>
            <a:off x="2711704" y="5103091"/>
            <a:ext cx="1552575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IIOP_ProfileBody_1_1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316" name="正方形/長方形 315"/>
          <p:cNvSpPr/>
          <p:nvPr/>
        </p:nvSpPr>
        <p:spPr>
          <a:xfrm>
            <a:off x="2445880" y="4232220"/>
            <a:ext cx="1447800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IIOP_ProfileBody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cxnSp>
        <p:nvCxnSpPr>
          <p:cNvPr id="329" name="直線コネクタ 328"/>
          <p:cNvCxnSpPr>
            <a:stCxn id="301" idx="3"/>
            <a:endCxn id="297" idx="1"/>
          </p:cNvCxnSpPr>
          <p:nvPr/>
        </p:nvCxnSpPr>
        <p:spPr>
          <a:xfrm flipV="1">
            <a:off x="4269380" y="4802909"/>
            <a:ext cx="1780810" cy="2967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/>
          <p:cNvCxnSpPr>
            <a:stCxn id="308" idx="3"/>
            <a:endCxn id="297" idx="1"/>
          </p:cNvCxnSpPr>
          <p:nvPr/>
        </p:nvCxnSpPr>
        <p:spPr>
          <a:xfrm flipV="1">
            <a:off x="4264279" y="4802909"/>
            <a:ext cx="1785911" cy="450273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/>
          <p:cNvCxnSpPr>
            <a:stCxn id="308" idx="3"/>
            <a:endCxn id="293" idx="1"/>
          </p:cNvCxnSpPr>
          <p:nvPr/>
        </p:nvCxnSpPr>
        <p:spPr>
          <a:xfrm flipV="1">
            <a:off x="4264279" y="4232220"/>
            <a:ext cx="1402781" cy="102096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/>
          <p:cNvCxnSpPr>
            <a:stCxn id="293" idx="3"/>
            <a:endCxn id="289" idx="1"/>
          </p:cNvCxnSpPr>
          <p:nvPr/>
        </p:nvCxnSpPr>
        <p:spPr>
          <a:xfrm flipH="1" flipV="1">
            <a:off x="6553200" y="3531471"/>
            <a:ext cx="1969090" cy="70074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285" idx="3"/>
            <a:endCxn id="281" idx="1"/>
          </p:cNvCxnSpPr>
          <p:nvPr/>
        </p:nvCxnSpPr>
        <p:spPr>
          <a:xfrm flipH="1">
            <a:off x="932482" y="5103091"/>
            <a:ext cx="1066800" cy="57068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81" idx="3"/>
            <a:endCxn id="277" idx="1"/>
          </p:cNvCxnSpPr>
          <p:nvPr/>
        </p:nvCxnSpPr>
        <p:spPr>
          <a:xfrm flipH="1">
            <a:off x="246682" y="5673780"/>
            <a:ext cx="1752600" cy="65774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77" idx="3"/>
            <a:endCxn id="273" idx="1"/>
          </p:cNvCxnSpPr>
          <p:nvPr/>
        </p:nvCxnSpPr>
        <p:spPr>
          <a:xfrm flipV="1">
            <a:off x="2913682" y="5843842"/>
            <a:ext cx="1676400" cy="48768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316" idx="3"/>
            <a:endCxn id="308" idx="1"/>
          </p:cNvCxnSpPr>
          <p:nvPr/>
        </p:nvCxnSpPr>
        <p:spPr>
          <a:xfrm flipH="1">
            <a:off x="2711704" y="4382311"/>
            <a:ext cx="1181976" cy="87087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>
            <a:stCxn id="316" idx="3"/>
            <a:endCxn id="301" idx="1"/>
          </p:cNvCxnSpPr>
          <p:nvPr/>
        </p:nvCxnSpPr>
        <p:spPr>
          <a:xfrm flipH="1">
            <a:off x="2669179" y="4382311"/>
            <a:ext cx="1224501" cy="450273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>
            <a:stCxn id="269" idx="3"/>
            <a:endCxn id="265" idx="1"/>
          </p:cNvCxnSpPr>
          <p:nvPr/>
        </p:nvCxnSpPr>
        <p:spPr>
          <a:xfrm flipH="1">
            <a:off x="2838452" y="3298999"/>
            <a:ext cx="1751630" cy="56058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/>
          <p:cNvSpPr/>
          <p:nvPr/>
        </p:nvSpPr>
        <p:spPr>
          <a:xfrm>
            <a:off x="6635978" y="5253182"/>
            <a:ext cx="1687232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CORBA_SequenceBase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6553200" y="2727269"/>
            <a:ext cx="177001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CORBA_Sequence_Octet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99" name="直線コネクタ 98"/>
          <p:cNvCxnSpPr>
            <a:stCxn id="265" idx="3"/>
            <a:endCxn id="98" idx="1"/>
          </p:cNvCxnSpPr>
          <p:nvPr/>
        </p:nvCxnSpPr>
        <p:spPr>
          <a:xfrm flipV="1">
            <a:off x="4362451" y="2877360"/>
            <a:ext cx="2190749" cy="98222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>
            <a:stCxn id="301" idx="3"/>
            <a:endCxn id="98" idx="1"/>
          </p:cNvCxnSpPr>
          <p:nvPr/>
        </p:nvCxnSpPr>
        <p:spPr>
          <a:xfrm flipV="1">
            <a:off x="4269380" y="2877360"/>
            <a:ext cx="2283820" cy="195522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308" idx="3"/>
            <a:endCxn id="98" idx="1"/>
          </p:cNvCxnSpPr>
          <p:nvPr/>
        </p:nvCxnSpPr>
        <p:spPr>
          <a:xfrm flipV="1">
            <a:off x="4264279" y="2877360"/>
            <a:ext cx="2288921" cy="237582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>
            <a:stCxn id="289" idx="3"/>
            <a:endCxn id="98" idx="1"/>
          </p:cNvCxnSpPr>
          <p:nvPr/>
        </p:nvCxnSpPr>
        <p:spPr>
          <a:xfrm flipH="1" flipV="1">
            <a:off x="6553200" y="2877360"/>
            <a:ext cx="1676400" cy="65411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/>
          <p:cNvCxnSpPr>
            <a:stCxn id="273" idx="3"/>
            <a:endCxn id="98" idx="1"/>
          </p:cNvCxnSpPr>
          <p:nvPr/>
        </p:nvCxnSpPr>
        <p:spPr>
          <a:xfrm flipV="1">
            <a:off x="5927043" y="2877360"/>
            <a:ext cx="626157" cy="296648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正方形/長方形 164"/>
          <p:cNvSpPr/>
          <p:nvPr/>
        </p:nvSpPr>
        <p:spPr>
          <a:xfrm>
            <a:off x="7547939" y="635006"/>
            <a:ext cx="1147538" cy="290250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GIOP_Version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6959065" y="166254"/>
            <a:ext cx="1674971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GIOP_MessageHeader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304800" y="785097"/>
            <a:ext cx="2013884" cy="296253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GIOP_RequestHeader_1_0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72" name="正方形/長方形 171"/>
          <p:cNvSpPr/>
          <p:nvPr/>
        </p:nvSpPr>
        <p:spPr>
          <a:xfrm>
            <a:off x="304800" y="1211943"/>
            <a:ext cx="2013884" cy="290250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GIOP_RequestHeader_1_1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76" name="正方形/長方形 175"/>
          <p:cNvSpPr/>
          <p:nvPr/>
        </p:nvSpPr>
        <p:spPr>
          <a:xfrm>
            <a:off x="304800" y="1714503"/>
            <a:ext cx="2013884" cy="278594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GIOP_RequestHeader_1_2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78" name="正方形/長方形 177"/>
          <p:cNvSpPr/>
          <p:nvPr/>
        </p:nvSpPr>
        <p:spPr>
          <a:xfrm>
            <a:off x="304800" y="166254"/>
            <a:ext cx="1600200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GIOP_RequestHeader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80" name="正方形/長方形 179"/>
          <p:cNvSpPr/>
          <p:nvPr/>
        </p:nvSpPr>
        <p:spPr>
          <a:xfrm>
            <a:off x="3893680" y="635006"/>
            <a:ext cx="2291954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GIOP_LocateRequestHeader_1_0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82" name="正方形/長方形 181"/>
          <p:cNvSpPr/>
          <p:nvPr/>
        </p:nvSpPr>
        <p:spPr>
          <a:xfrm>
            <a:off x="3891300" y="1056886"/>
            <a:ext cx="2294334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GIOP_LocateRequestHeader_1_2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84" name="正方形/長方形 183"/>
          <p:cNvSpPr/>
          <p:nvPr/>
        </p:nvSpPr>
        <p:spPr>
          <a:xfrm>
            <a:off x="3347888" y="2417155"/>
            <a:ext cx="1490604" cy="31011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GIOP_TargetAddress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88" name="正方形/長方形 187"/>
          <p:cNvSpPr/>
          <p:nvPr/>
        </p:nvSpPr>
        <p:spPr>
          <a:xfrm>
            <a:off x="3668001" y="150091"/>
            <a:ext cx="1999059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GIOP_LocateRequestHeader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cxnSp>
        <p:nvCxnSpPr>
          <p:cNvPr id="189" name="直線コネクタ 188"/>
          <p:cNvCxnSpPr>
            <a:stCxn id="188" idx="3"/>
            <a:endCxn id="180" idx="1"/>
          </p:cNvCxnSpPr>
          <p:nvPr/>
        </p:nvCxnSpPr>
        <p:spPr>
          <a:xfrm flipH="1">
            <a:off x="3893680" y="300182"/>
            <a:ext cx="1773380" cy="48491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/>
          <p:cNvCxnSpPr>
            <a:stCxn id="188" idx="3"/>
            <a:endCxn id="182" idx="1"/>
          </p:cNvCxnSpPr>
          <p:nvPr/>
        </p:nvCxnSpPr>
        <p:spPr>
          <a:xfrm flipH="1">
            <a:off x="3891300" y="300182"/>
            <a:ext cx="1775760" cy="9067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直線コネクタ 190"/>
          <p:cNvCxnSpPr>
            <a:stCxn id="182" idx="3"/>
            <a:endCxn id="184" idx="1"/>
          </p:cNvCxnSpPr>
          <p:nvPr/>
        </p:nvCxnSpPr>
        <p:spPr>
          <a:xfrm flipH="1">
            <a:off x="3347888" y="1206977"/>
            <a:ext cx="2837746" cy="136523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>
            <a:stCxn id="178" idx="3"/>
            <a:endCxn id="176" idx="1"/>
          </p:cNvCxnSpPr>
          <p:nvPr/>
        </p:nvCxnSpPr>
        <p:spPr>
          <a:xfrm flipH="1">
            <a:off x="304800" y="316345"/>
            <a:ext cx="1600200" cy="153745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78" idx="3"/>
            <a:endCxn id="172" idx="1"/>
          </p:cNvCxnSpPr>
          <p:nvPr/>
        </p:nvCxnSpPr>
        <p:spPr>
          <a:xfrm flipH="1">
            <a:off x="304800" y="316345"/>
            <a:ext cx="1600200" cy="1040723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78" idx="3"/>
            <a:endCxn id="168" idx="1"/>
          </p:cNvCxnSpPr>
          <p:nvPr/>
        </p:nvCxnSpPr>
        <p:spPr>
          <a:xfrm flipH="1">
            <a:off x="304800" y="316345"/>
            <a:ext cx="1600200" cy="61687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66" idx="3"/>
            <a:endCxn id="165" idx="1"/>
          </p:cNvCxnSpPr>
          <p:nvPr/>
        </p:nvCxnSpPr>
        <p:spPr>
          <a:xfrm flipH="1">
            <a:off x="7547939" y="316345"/>
            <a:ext cx="1086097" cy="46378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/>
          <p:cNvCxnSpPr>
            <a:stCxn id="176" idx="3"/>
            <a:endCxn id="184" idx="1"/>
          </p:cNvCxnSpPr>
          <p:nvPr/>
        </p:nvCxnSpPr>
        <p:spPr>
          <a:xfrm>
            <a:off x="2318684" y="1853800"/>
            <a:ext cx="1029204" cy="71841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>
            <a:stCxn id="168" idx="3"/>
            <a:endCxn id="269" idx="1"/>
          </p:cNvCxnSpPr>
          <p:nvPr/>
        </p:nvCxnSpPr>
        <p:spPr>
          <a:xfrm>
            <a:off x="2318684" y="933224"/>
            <a:ext cx="594998" cy="236577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72" idx="3"/>
            <a:endCxn id="269" idx="1"/>
          </p:cNvCxnSpPr>
          <p:nvPr/>
        </p:nvCxnSpPr>
        <p:spPr>
          <a:xfrm>
            <a:off x="2318684" y="1357068"/>
            <a:ext cx="594998" cy="194193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>
            <a:stCxn id="176" idx="3"/>
            <a:endCxn id="269" idx="1"/>
          </p:cNvCxnSpPr>
          <p:nvPr/>
        </p:nvCxnSpPr>
        <p:spPr>
          <a:xfrm>
            <a:off x="2318684" y="1853800"/>
            <a:ext cx="594998" cy="14451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>
            <a:stCxn id="168" idx="3"/>
            <a:endCxn id="98" idx="1"/>
          </p:cNvCxnSpPr>
          <p:nvPr/>
        </p:nvCxnSpPr>
        <p:spPr>
          <a:xfrm>
            <a:off x="2318684" y="933224"/>
            <a:ext cx="4234516" cy="194413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/>
          <p:cNvCxnSpPr>
            <a:stCxn id="172" idx="3"/>
            <a:endCxn id="98" idx="1"/>
          </p:cNvCxnSpPr>
          <p:nvPr/>
        </p:nvCxnSpPr>
        <p:spPr>
          <a:xfrm>
            <a:off x="2318684" y="1357068"/>
            <a:ext cx="4234516" cy="15202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/>
          <p:cNvCxnSpPr>
            <a:stCxn id="180" idx="3"/>
            <a:endCxn id="98" idx="1"/>
          </p:cNvCxnSpPr>
          <p:nvPr/>
        </p:nvCxnSpPr>
        <p:spPr>
          <a:xfrm>
            <a:off x="6185634" y="785097"/>
            <a:ext cx="367566" cy="2092263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/>
          <p:cNvCxnSpPr>
            <a:stCxn id="184" idx="3"/>
            <a:endCxn id="98" idx="1"/>
          </p:cNvCxnSpPr>
          <p:nvPr/>
        </p:nvCxnSpPr>
        <p:spPr>
          <a:xfrm>
            <a:off x="4838492" y="2572212"/>
            <a:ext cx="1714708" cy="305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/>
          <p:cNvCxnSpPr>
            <a:stCxn id="184" idx="3"/>
            <a:endCxn id="285" idx="1"/>
          </p:cNvCxnSpPr>
          <p:nvPr/>
        </p:nvCxnSpPr>
        <p:spPr>
          <a:xfrm flipH="1">
            <a:off x="246682" y="2572212"/>
            <a:ext cx="4591810" cy="253087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184" idx="3"/>
            <a:endCxn id="273" idx="1"/>
          </p:cNvCxnSpPr>
          <p:nvPr/>
        </p:nvCxnSpPr>
        <p:spPr>
          <a:xfrm flipH="1">
            <a:off x="4590082" y="2572212"/>
            <a:ext cx="248410" cy="327163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1" name="正方形/長方形 430"/>
          <p:cNvSpPr/>
          <p:nvPr/>
        </p:nvSpPr>
        <p:spPr>
          <a:xfrm>
            <a:off x="313357" y="2958637"/>
            <a:ext cx="1685925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GIOP_ReplyHeader_1_0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434" name="正方形/長方形 433"/>
          <p:cNvSpPr/>
          <p:nvPr/>
        </p:nvSpPr>
        <p:spPr>
          <a:xfrm>
            <a:off x="313357" y="3387322"/>
            <a:ext cx="1685925" cy="270278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GIOP_ReplyHeader_1_2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436" name="正方形/長方形 435"/>
          <p:cNvSpPr/>
          <p:nvPr/>
        </p:nvSpPr>
        <p:spPr>
          <a:xfrm>
            <a:off x="313356" y="2551561"/>
            <a:ext cx="1533525" cy="22419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GIOP_ReplyHeader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cxnSp>
        <p:nvCxnSpPr>
          <p:cNvPr id="437" name="直線コネクタ 436"/>
          <p:cNvCxnSpPr>
            <a:stCxn id="436" idx="3"/>
            <a:endCxn id="431" idx="1"/>
          </p:cNvCxnSpPr>
          <p:nvPr/>
        </p:nvCxnSpPr>
        <p:spPr>
          <a:xfrm flipH="1">
            <a:off x="313357" y="2663659"/>
            <a:ext cx="1533524" cy="44506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/>
          <p:cNvCxnSpPr>
            <a:stCxn id="436" idx="3"/>
            <a:endCxn id="434" idx="1"/>
          </p:cNvCxnSpPr>
          <p:nvPr/>
        </p:nvCxnSpPr>
        <p:spPr>
          <a:xfrm flipH="1">
            <a:off x="313357" y="2663659"/>
            <a:ext cx="1533524" cy="85880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/>
          <p:cNvCxnSpPr>
            <a:stCxn id="431" idx="3"/>
            <a:endCxn id="269" idx="1"/>
          </p:cNvCxnSpPr>
          <p:nvPr/>
        </p:nvCxnSpPr>
        <p:spPr>
          <a:xfrm>
            <a:off x="1999282" y="3108728"/>
            <a:ext cx="914400" cy="19027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/>
          <p:cNvCxnSpPr>
            <a:stCxn id="434" idx="3"/>
            <a:endCxn id="269" idx="1"/>
          </p:cNvCxnSpPr>
          <p:nvPr/>
        </p:nvCxnSpPr>
        <p:spPr>
          <a:xfrm flipV="1">
            <a:off x="1999282" y="3298999"/>
            <a:ext cx="914400" cy="22346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7" name="正方形/長方形 536"/>
          <p:cNvSpPr/>
          <p:nvPr/>
        </p:nvSpPr>
        <p:spPr>
          <a:xfrm>
            <a:off x="6805951" y="1892778"/>
            <a:ext cx="1981199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rgbClr val="FFFFFF"/>
                </a:solidFill>
              </a:rPr>
              <a:t>GIOP_CancelRequestHeader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538" name="正方形/長方形 537"/>
          <p:cNvSpPr/>
          <p:nvPr/>
        </p:nvSpPr>
        <p:spPr>
          <a:xfrm>
            <a:off x="6815476" y="1564412"/>
            <a:ext cx="2133600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GIOP_LocateReplyHeader_1_0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539" name="正方形/長方形 538"/>
          <p:cNvSpPr/>
          <p:nvPr/>
        </p:nvSpPr>
        <p:spPr>
          <a:xfrm>
            <a:off x="6815476" y="1211943"/>
            <a:ext cx="2133600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GIOP_FragmentHeader_1_2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0137" y="87868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Relations </a:t>
            </a:r>
            <a:r>
              <a:rPr lang="en-US" altLang="ja-JP" dirty="0" smtClean="0"/>
              <a:t>among </a:t>
            </a:r>
            <a:r>
              <a:rPr kumimoji="1" lang="en-US" altLang="ja-JP" dirty="0" smtClean="0"/>
              <a:t>Structures and Unions </a:t>
            </a:r>
            <a:r>
              <a:rPr lang="en-US" altLang="ja-JP" dirty="0" smtClean="0"/>
              <a:t>in </a:t>
            </a:r>
            <a:r>
              <a:rPr lang="en-US" altLang="ja-JP" dirty="0" err="1" smtClean="0"/>
              <a:t>RtORB</a:t>
            </a:r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240137" y="457200"/>
            <a:ext cx="817996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4504806" y="1022922"/>
            <a:ext cx="986843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CORBA_any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66509" y="1924623"/>
            <a:ext cx="123661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CORBA_Config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2658295" y="2773223"/>
            <a:ext cx="2048695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CORBA_Object_struct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直線コネクタ 77"/>
          <p:cNvCxnSpPr/>
          <p:nvPr/>
        </p:nvCxnSpPr>
        <p:spPr>
          <a:xfrm>
            <a:off x="240137" y="457200"/>
            <a:ext cx="817996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6477000" y="555910"/>
            <a:ext cx="1295399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CORBA_any_val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91" name="直線コネクタ 90"/>
          <p:cNvCxnSpPr>
            <a:stCxn id="25" idx="3"/>
            <a:endCxn id="81" idx="1"/>
          </p:cNvCxnSpPr>
          <p:nvPr/>
        </p:nvCxnSpPr>
        <p:spPr>
          <a:xfrm flipV="1">
            <a:off x="5491649" y="706001"/>
            <a:ext cx="985351" cy="46701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261" idx="3"/>
            <a:endCxn id="50" idx="1"/>
          </p:cNvCxnSpPr>
          <p:nvPr/>
        </p:nvCxnSpPr>
        <p:spPr>
          <a:xfrm flipH="1">
            <a:off x="166509" y="1006183"/>
            <a:ext cx="2267168" cy="106853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正方形/長方形 198"/>
          <p:cNvSpPr/>
          <p:nvPr/>
        </p:nvSpPr>
        <p:spPr>
          <a:xfrm>
            <a:off x="8039100" y="1624441"/>
            <a:ext cx="9906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CORBA_IArg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0" name="正方形/長方形 199"/>
          <p:cNvSpPr/>
          <p:nvPr/>
        </p:nvSpPr>
        <p:spPr>
          <a:xfrm>
            <a:off x="6934200" y="2923314"/>
            <a:ext cx="16002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chemeClr val="tx1"/>
                </a:solidFill>
              </a:rPr>
              <a:t>CORBA_Class_Method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1" name="正方形/長方形 200"/>
          <p:cNvSpPr/>
          <p:nvPr/>
        </p:nvSpPr>
        <p:spPr>
          <a:xfrm>
            <a:off x="5364762" y="3674924"/>
            <a:ext cx="14478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chemeClr val="tx1"/>
                </a:solidFill>
              </a:rPr>
              <a:t>CORBA_Class_impl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正方形/長方形 201"/>
          <p:cNvSpPr/>
          <p:nvPr/>
        </p:nvSpPr>
        <p:spPr>
          <a:xfrm>
            <a:off x="4706990" y="2224805"/>
            <a:ext cx="9906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CORBA_URL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正方形/長方形 202"/>
          <p:cNvSpPr/>
          <p:nvPr/>
        </p:nvSpPr>
        <p:spPr>
          <a:xfrm>
            <a:off x="7610122" y="6253018"/>
            <a:ext cx="1229078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CORBA_Ref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5" name="正方形/長方形 204"/>
          <p:cNvSpPr/>
          <p:nvPr/>
        </p:nvSpPr>
        <p:spPr>
          <a:xfrm>
            <a:off x="4239101" y="555910"/>
            <a:ext cx="1527756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CORBA_Environment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4" name="図形グループ 206"/>
          <p:cNvGrpSpPr/>
          <p:nvPr/>
        </p:nvGrpSpPr>
        <p:grpSpPr>
          <a:xfrm>
            <a:off x="6477000" y="757382"/>
            <a:ext cx="2057400" cy="602673"/>
            <a:chOff x="3124200" y="1683327"/>
            <a:chExt cx="2057400" cy="602673"/>
          </a:xfrm>
        </p:grpSpPr>
        <p:sp>
          <p:nvSpPr>
            <p:cNvPr id="208" name="正方形/長方形 207"/>
            <p:cNvSpPr/>
            <p:nvPr/>
          </p:nvSpPr>
          <p:spPr>
            <a:xfrm>
              <a:off x="3124200" y="1985818"/>
              <a:ext cx="18288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9" name="円弧 208"/>
            <p:cNvSpPr/>
            <p:nvPr/>
          </p:nvSpPr>
          <p:spPr>
            <a:xfrm>
              <a:off x="4724400" y="1683327"/>
              <a:ext cx="457200" cy="452582"/>
            </a:xfrm>
            <a:prstGeom prst="arc">
              <a:avLst>
                <a:gd name="adj1" fmla="val 9901679"/>
                <a:gd name="adj2" fmla="val 5457299"/>
              </a:avLst>
            </a:prstGeom>
            <a:ln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10" name="直線矢印コネクタ 209"/>
          <p:cNvCxnSpPr>
            <a:stCxn id="201" idx="3"/>
            <a:endCxn id="208" idx="1"/>
          </p:cNvCxnSpPr>
          <p:nvPr/>
        </p:nvCxnSpPr>
        <p:spPr>
          <a:xfrm flipH="1" flipV="1">
            <a:off x="6477000" y="1209964"/>
            <a:ext cx="335562" cy="261505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/>
          <p:cNvCxnSpPr>
            <a:stCxn id="201" idx="3"/>
            <a:endCxn id="200" idx="1"/>
          </p:cNvCxnSpPr>
          <p:nvPr/>
        </p:nvCxnSpPr>
        <p:spPr>
          <a:xfrm flipV="1">
            <a:off x="6812562" y="3073405"/>
            <a:ext cx="121638" cy="75161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直線矢印コネクタ 211"/>
          <p:cNvCxnSpPr>
            <a:stCxn id="200" idx="3"/>
            <a:endCxn id="208" idx="1"/>
          </p:cNvCxnSpPr>
          <p:nvPr/>
        </p:nvCxnSpPr>
        <p:spPr>
          <a:xfrm flipH="1" flipV="1">
            <a:off x="6477000" y="1209964"/>
            <a:ext cx="2057400" cy="186344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/>
          <p:cNvCxnSpPr>
            <a:stCxn id="200" idx="3"/>
            <a:endCxn id="199" idx="1"/>
          </p:cNvCxnSpPr>
          <p:nvPr/>
        </p:nvCxnSpPr>
        <p:spPr>
          <a:xfrm flipH="1" flipV="1">
            <a:off x="8039100" y="1774532"/>
            <a:ext cx="495300" cy="1298873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/>
          <p:cNvCxnSpPr>
            <a:stCxn id="199" idx="3"/>
            <a:endCxn id="208" idx="1"/>
          </p:cNvCxnSpPr>
          <p:nvPr/>
        </p:nvCxnSpPr>
        <p:spPr>
          <a:xfrm flipH="1" flipV="1">
            <a:off x="6477000" y="1209964"/>
            <a:ext cx="2552700" cy="56456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5" idx="3"/>
            <a:endCxn id="208" idx="1"/>
          </p:cNvCxnSpPr>
          <p:nvPr/>
        </p:nvCxnSpPr>
        <p:spPr>
          <a:xfrm>
            <a:off x="5491649" y="1173013"/>
            <a:ext cx="985351" cy="3695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stCxn id="59" idx="3"/>
            <a:endCxn id="202" idx="1"/>
          </p:cNvCxnSpPr>
          <p:nvPr/>
        </p:nvCxnSpPr>
        <p:spPr>
          <a:xfrm flipV="1">
            <a:off x="4706990" y="2374896"/>
            <a:ext cx="1588" cy="54841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205" idx="3"/>
            <a:endCxn id="25" idx="1"/>
          </p:cNvCxnSpPr>
          <p:nvPr/>
        </p:nvCxnSpPr>
        <p:spPr>
          <a:xfrm flipH="1">
            <a:off x="4504806" y="706001"/>
            <a:ext cx="1262051" cy="46701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正方形/長方形 249"/>
          <p:cNvSpPr/>
          <p:nvPr/>
        </p:nvSpPr>
        <p:spPr>
          <a:xfrm>
            <a:off x="3032298" y="4555840"/>
            <a:ext cx="2413605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chemeClr val="tx1"/>
                </a:solidFill>
              </a:rPr>
              <a:t>PortableServer_ServantBase__epv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1" name="正方形/長方形 250"/>
          <p:cNvSpPr/>
          <p:nvPr/>
        </p:nvSpPr>
        <p:spPr>
          <a:xfrm>
            <a:off x="240137" y="4405749"/>
            <a:ext cx="2057400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PortableServer_ServantBase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2" name="正方形/長方形 251"/>
          <p:cNvSpPr/>
          <p:nvPr/>
        </p:nvSpPr>
        <p:spPr>
          <a:xfrm>
            <a:off x="380949" y="3825015"/>
            <a:ext cx="1676400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chemeClr val="tx1"/>
                </a:solidFill>
              </a:rPr>
              <a:t>Impl_POA_ServantBase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4" name="正方形/長方形 253"/>
          <p:cNvSpPr/>
          <p:nvPr/>
        </p:nvSpPr>
        <p:spPr>
          <a:xfrm>
            <a:off x="2951157" y="3825015"/>
            <a:ext cx="1840050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PortableServer_ClassInfo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7" name="正方形/長方形 256"/>
          <p:cNvSpPr/>
          <p:nvPr/>
        </p:nvSpPr>
        <p:spPr>
          <a:xfrm>
            <a:off x="166509" y="2923314"/>
            <a:ext cx="1679943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RtORB_POA_Object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1" name="正方形/長方形 260"/>
          <p:cNvSpPr/>
          <p:nvPr/>
        </p:nvSpPr>
        <p:spPr>
          <a:xfrm>
            <a:off x="380949" y="669919"/>
            <a:ext cx="2052728" cy="6725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CORBA_ORB</a:t>
            </a:r>
            <a:endParaRPr lang="ja-JP" altLang="en-US" sz="1200" dirty="0" smtClean="0">
              <a:solidFill>
                <a:schemeClr val="tx1"/>
              </a:solidFill>
            </a:endParaRPr>
          </a:p>
          <a:p>
            <a:r>
              <a:rPr lang="en-US" altLang="ja-JP" sz="1200" dirty="0" err="1" smtClean="0">
                <a:solidFill>
                  <a:schemeClr val="tx1"/>
                </a:solidFill>
              </a:rPr>
              <a:t>PortableServer_POA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en-US" altLang="ja-JP" sz="1200" dirty="0" err="1" smtClean="0">
                <a:solidFill>
                  <a:schemeClr val="tx1"/>
                </a:solidFill>
              </a:rPr>
              <a:t>PortableServer_POAManager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68" name="直線コネクタ 267"/>
          <p:cNvCxnSpPr>
            <a:stCxn id="252" idx="3"/>
            <a:endCxn id="250" idx="1"/>
          </p:cNvCxnSpPr>
          <p:nvPr/>
        </p:nvCxnSpPr>
        <p:spPr>
          <a:xfrm>
            <a:off x="2057349" y="3975106"/>
            <a:ext cx="974949" cy="7308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/>
          <p:cNvCxnSpPr>
            <a:stCxn id="251" idx="3"/>
            <a:endCxn id="254" idx="1"/>
          </p:cNvCxnSpPr>
          <p:nvPr/>
        </p:nvCxnSpPr>
        <p:spPr>
          <a:xfrm flipV="1">
            <a:off x="2297537" y="3975106"/>
            <a:ext cx="653620" cy="58073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/>
          <p:cNvCxnSpPr>
            <a:stCxn id="251" idx="3"/>
            <a:endCxn id="250" idx="1"/>
          </p:cNvCxnSpPr>
          <p:nvPr/>
        </p:nvCxnSpPr>
        <p:spPr>
          <a:xfrm>
            <a:off x="2297537" y="4555840"/>
            <a:ext cx="734761" cy="15009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57" idx="3"/>
            <a:endCxn id="59" idx="1"/>
          </p:cNvCxnSpPr>
          <p:nvPr/>
        </p:nvCxnSpPr>
        <p:spPr>
          <a:xfrm flipV="1">
            <a:off x="1846452" y="2923314"/>
            <a:ext cx="811843" cy="15009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59" idx="3"/>
            <a:endCxn id="252" idx="1"/>
          </p:cNvCxnSpPr>
          <p:nvPr/>
        </p:nvCxnSpPr>
        <p:spPr>
          <a:xfrm flipH="1">
            <a:off x="380949" y="2923314"/>
            <a:ext cx="4326041" cy="105179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/>
          <p:cNvCxnSpPr>
            <a:stCxn id="254" idx="3"/>
            <a:endCxn id="201" idx="1"/>
          </p:cNvCxnSpPr>
          <p:nvPr/>
        </p:nvCxnSpPr>
        <p:spPr>
          <a:xfrm flipV="1">
            <a:off x="4791207" y="3825015"/>
            <a:ext cx="573555" cy="15009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6" name="正方形/長方形 385"/>
          <p:cNvSpPr/>
          <p:nvPr/>
        </p:nvSpPr>
        <p:spPr>
          <a:xfrm>
            <a:off x="1439095" y="1528618"/>
            <a:ext cx="1219200" cy="300182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HashtableItem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87" name="正方形/長方形 386"/>
          <p:cNvSpPr/>
          <p:nvPr/>
        </p:nvSpPr>
        <p:spPr>
          <a:xfrm>
            <a:off x="380949" y="1528618"/>
            <a:ext cx="990599" cy="300182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hashtable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88" name="直線コネクタ 387"/>
          <p:cNvCxnSpPr>
            <a:stCxn id="387" idx="3"/>
            <a:endCxn id="386" idx="1"/>
          </p:cNvCxnSpPr>
          <p:nvPr/>
        </p:nvCxnSpPr>
        <p:spPr>
          <a:xfrm>
            <a:off x="1371548" y="1678709"/>
            <a:ext cx="67547" cy="158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図形グループ 388"/>
          <p:cNvGrpSpPr/>
          <p:nvPr/>
        </p:nvGrpSpPr>
        <p:grpSpPr>
          <a:xfrm>
            <a:off x="1503358" y="1619823"/>
            <a:ext cx="1447799" cy="604982"/>
            <a:chOff x="381001" y="4274127"/>
            <a:chExt cx="1447799" cy="604982"/>
          </a:xfrm>
        </p:grpSpPr>
        <p:sp>
          <p:nvSpPr>
            <p:cNvPr id="390" name="正方形/長方形 389"/>
            <p:cNvSpPr/>
            <p:nvPr/>
          </p:nvSpPr>
          <p:spPr>
            <a:xfrm>
              <a:off x="381001" y="4578927"/>
              <a:ext cx="1219199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PtrList_struct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1" name="円弧 390"/>
            <p:cNvSpPr/>
            <p:nvPr/>
          </p:nvSpPr>
          <p:spPr>
            <a:xfrm>
              <a:off x="1371600" y="4274127"/>
              <a:ext cx="457200" cy="452582"/>
            </a:xfrm>
            <a:prstGeom prst="arc">
              <a:avLst>
                <a:gd name="adj1" fmla="val 9901679"/>
                <a:gd name="adj2" fmla="val 5457299"/>
              </a:avLst>
            </a:prstGeom>
            <a:ln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10" name="直線コネクタ 409"/>
          <p:cNvCxnSpPr>
            <a:stCxn id="261" idx="3"/>
            <a:endCxn id="390" idx="1"/>
          </p:cNvCxnSpPr>
          <p:nvPr/>
        </p:nvCxnSpPr>
        <p:spPr>
          <a:xfrm flipH="1">
            <a:off x="1503358" y="1006183"/>
            <a:ext cx="930319" cy="106853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直線コネクタ 412"/>
          <p:cNvCxnSpPr>
            <a:stCxn id="261" idx="3"/>
            <a:endCxn id="390" idx="1"/>
          </p:cNvCxnSpPr>
          <p:nvPr/>
        </p:nvCxnSpPr>
        <p:spPr>
          <a:xfrm flipH="1">
            <a:off x="1503358" y="1006183"/>
            <a:ext cx="930319" cy="106853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/>
          <p:cNvCxnSpPr>
            <a:stCxn id="261" idx="3"/>
            <a:endCxn id="387" idx="1"/>
          </p:cNvCxnSpPr>
          <p:nvPr/>
        </p:nvCxnSpPr>
        <p:spPr>
          <a:xfrm flipH="1">
            <a:off x="380949" y="1006183"/>
            <a:ext cx="2052728" cy="67252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8" name="正方形/長方形 427"/>
          <p:cNvSpPr/>
          <p:nvPr/>
        </p:nvSpPr>
        <p:spPr>
          <a:xfrm>
            <a:off x="4317179" y="1772223"/>
            <a:ext cx="1371600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rgbClr val="FFFFFF"/>
                </a:solidFill>
              </a:rPr>
              <a:t>GIOP_Connection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cxnSp>
        <p:nvCxnSpPr>
          <p:cNvPr id="435" name="直線コネクタ 434"/>
          <p:cNvCxnSpPr>
            <a:stCxn id="261" idx="3"/>
            <a:endCxn id="428" idx="1"/>
          </p:cNvCxnSpPr>
          <p:nvPr/>
        </p:nvCxnSpPr>
        <p:spPr>
          <a:xfrm>
            <a:off x="2433677" y="1006183"/>
            <a:ext cx="1883502" cy="91613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/>
          <p:cNvCxnSpPr>
            <a:stCxn id="59" idx="3"/>
            <a:endCxn id="428" idx="1"/>
          </p:cNvCxnSpPr>
          <p:nvPr/>
        </p:nvCxnSpPr>
        <p:spPr>
          <a:xfrm flipH="1" flipV="1">
            <a:off x="4317179" y="1922314"/>
            <a:ext cx="389811" cy="100100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9" name="正方形/長方形 538"/>
          <p:cNvSpPr/>
          <p:nvPr/>
        </p:nvSpPr>
        <p:spPr>
          <a:xfrm>
            <a:off x="5819775" y="5758877"/>
            <a:ext cx="2447925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GIOP_SystemExceptionReplyBody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542" name="正方形/長方形 541"/>
          <p:cNvSpPr/>
          <p:nvPr/>
        </p:nvSpPr>
        <p:spPr>
          <a:xfrm>
            <a:off x="5819775" y="5234713"/>
            <a:ext cx="1360884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GIOP_ReplyBody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544" name="正方形/長方形 543"/>
          <p:cNvSpPr/>
          <p:nvPr/>
        </p:nvSpPr>
        <p:spPr>
          <a:xfrm>
            <a:off x="5892628" y="4705931"/>
            <a:ext cx="1894284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GIOP_ConnectionHandler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545" name="正方形/長方形 544"/>
          <p:cNvSpPr/>
          <p:nvPr/>
        </p:nvSpPr>
        <p:spPr>
          <a:xfrm>
            <a:off x="5892628" y="4352636"/>
            <a:ext cx="1589484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GIOP_Request_struct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cxnSp>
        <p:nvCxnSpPr>
          <p:cNvPr id="546" name="直線コネクタ 545"/>
          <p:cNvCxnSpPr>
            <a:stCxn id="545" idx="3"/>
            <a:endCxn id="544" idx="1"/>
          </p:cNvCxnSpPr>
          <p:nvPr/>
        </p:nvCxnSpPr>
        <p:spPr>
          <a:xfrm flipH="1">
            <a:off x="5892628" y="4502727"/>
            <a:ext cx="1589484" cy="353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/>
          <p:cNvCxnSpPr>
            <a:stCxn id="542" idx="3"/>
            <a:endCxn id="539" idx="1"/>
          </p:cNvCxnSpPr>
          <p:nvPr/>
        </p:nvCxnSpPr>
        <p:spPr>
          <a:xfrm flipH="1">
            <a:off x="5819775" y="5384804"/>
            <a:ext cx="1360884" cy="52416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8" name="正方形/長方形 547"/>
          <p:cNvSpPr/>
          <p:nvPr/>
        </p:nvSpPr>
        <p:spPr>
          <a:xfrm>
            <a:off x="5809060" y="6253018"/>
            <a:ext cx="1447799" cy="300182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Sockport_profile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15" name="直線矢印コネクタ 214"/>
          <p:cNvCxnSpPr>
            <a:stCxn id="257" idx="3"/>
            <a:endCxn id="252" idx="1"/>
          </p:cNvCxnSpPr>
          <p:nvPr/>
        </p:nvCxnSpPr>
        <p:spPr>
          <a:xfrm flipH="1">
            <a:off x="380949" y="3073405"/>
            <a:ext cx="1465503" cy="901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テキスト ボックス 242"/>
          <p:cNvSpPr txBox="1"/>
          <p:nvPr/>
        </p:nvSpPr>
        <p:spPr>
          <a:xfrm>
            <a:off x="7698814" y="38656"/>
            <a:ext cx="1036311" cy="36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Modified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90" name="直線矢印コネクタ 289"/>
          <p:cNvCxnSpPr>
            <a:stCxn id="252" idx="3"/>
            <a:endCxn id="254" idx="1"/>
          </p:cNvCxnSpPr>
          <p:nvPr/>
        </p:nvCxnSpPr>
        <p:spPr>
          <a:xfrm>
            <a:off x="2057349" y="3975106"/>
            <a:ext cx="8938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正方形/長方形 264"/>
          <p:cNvSpPr/>
          <p:nvPr/>
        </p:nvSpPr>
        <p:spPr>
          <a:xfrm>
            <a:off x="2913682" y="4958958"/>
            <a:ext cx="1523999" cy="265421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IOP_ServiceContext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69" name="正方形/長方形 268"/>
          <p:cNvSpPr/>
          <p:nvPr/>
        </p:nvSpPr>
        <p:spPr>
          <a:xfrm>
            <a:off x="933182" y="4924197"/>
            <a:ext cx="1676400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IOP_ServiceContextList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73" name="正方形/長方形 272"/>
          <p:cNvSpPr/>
          <p:nvPr/>
        </p:nvSpPr>
        <p:spPr>
          <a:xfrm>
            <a:off x="4594959" y="3549306"/>
            <a:ext cx="1336961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IOP_TaggedProfile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77" name="正方形/長方形 276"/>
          <p:cNvSpPr/>
          <p:nvPr/>
        </p:nvSpPr>
        <p:spPr>
          <a:xfrm>
            <a:off x="1737286" y="4177378"/>
            <a:ext cx="2667000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CORBA_Sequence_IOP_TaggedProfile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81" name="正方形/長方形 280"/>
          <p:cNvSpPr/>
          <p:nvPr/>
        </p:nvSpPr>
        <p:spPr>
          <a:xfrm>
            <a:off x="2156386" y="3669722"/>
            <a:ext cx="1066800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IOP_IOR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285" name="正方形/長方形 284"/>
          <p:cNvSpPr/>
          <p:nvPr/>
        </p:nvSpPr>
        <p:spPr>
          <a:xfrm>
            <a:off x="1798544" y="3249124"/>
            <a:ext cx="1752600" cy="300182"/>
          </a:xfrm>
          <a:prstGeom prst="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IORAddressingInfo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cxnSp>
        <p:nvCxnSpPr>
          <p:cNvPr id="54" name="直線コネクタ 53"/>
          <p:cNvCxnSpPr>
            <a:stCxn id="285" idx="3"/>
            <a:endCxn id="281" idx="1"/>
          </p:cNvCxnSpPr>
          <p:nvPr/>
        </p:nvCxnSpPr>
        <p:spPr>
          <a:xfrm flipH="1">
            <a:off x="2156386" y="3399215"/>
            <a:ext cx="1394758" cy="42059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81" idx="3"/>
            <a:endCxn id="277" idx="1"/>
          </p:cNvCxnSpPr>
          <p:nvPr/>
        </p:nvCxnSpPr>
        <p:spPr>
          <a:xfrm flipH="1">
            <a:off x="1737286" y="3819813"/>
            <a:ext cx="1485900" cy="50765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77" idx="3"/>
            <a:endCxn id="273" idx="1"/>
          </p:cNvCxnSpPr>
          <p:nvPr/>
        </p:nvCxnSpPr>
        <p:spPr>
          <a:xfrm flipV="1">
            <a:off x="4404286" y="3699397"/>
            <a:ext cx="190673" cy="62807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>
            <a:stCxn id="269" idx="3"/>
            <a:endCxn id="265" idx="1"/>
          </p:cNvCxnSpPr>
          <p:nvPr/>
        </p:nvCxnSpPr>
        <p:spPr>
          <a:xfrm>
            <a:off x="2609582" y="5074288"/>
            <a:ext cx="304100" cy="1738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/>
          <p:cNvSpPr/>
          <p:nvPr/>
        </p:nvSpPr>
        <p:spPr>
          <a:xfrm>
            <a:off x="6635978" y="3019963"/>
            <a:ext cx="1687232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CORBA_SequenceBase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6553200" y="3399215"/>
            <a:ext cx="177001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CORBA_Sequence_Octet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99" name="直線コネクタ 98"/>
          <p:cNvCxnSpPr>
            <a:stCxn id="265" idx="3"/>
            <a:endCxn id="98" idx="1"/>
          </p:cNvCxnSpPr>
          <p:nvPr/>
        </p:nvCxnSpPr>
        <p:spPr>
          <a:xfrm flipV="1">
            <a:off x="4437681" y="3549306"/>
            <a:ext cx="2115519" cy="1542363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/>
          <p:cNvCxnSpPr>
            <a:stCxn id="273" idx="3"/>
            <a:endCxn id="98" idx="1"/>
          </p:cNvCxnSpPr>
          <p:nvPr/>
        </p:nvCxnSpPr>
        <p:spPr>
          <a:xfrm flipV="1">
            <a:off x="5931920" y="3549306"/>
            <a:ext cx="621280" cy="15009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正方形/長方形 165"/>
          <p:cNvSpPr/>
          <p:nvPr/>
        </p:nvSpPr>
        <p:spPr>
          <a:xfrm>
            <a:off x="6861328" y="1066800"/>
            <a:ext cx="1674971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GIOP_MessageHeader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78" name="正方形/長方形 177"/>
          <p:cNvSpPr/>
          <p:nvPr/>
        </p:nvSpPr>
        <p:spPr>
          <a:xfrm>
            <a:off x="313357" y="1306952"/>
            <a:ext cx="1685925" cy="4453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GIOP_RequestHeader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84" name="正方形/長方形 183"/>
          <p:cNvSpPr/>
          <p:nvPr/>
        </p:nvSpPr>
        <p:spPr>
          <a:xfrm>
            <a:off x="2913682" y="2709849"/>
            <a:ext cx="1490604" cy="31011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GIOP_TargetAddress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88" name="正方形/長方形 187"/>
          <p:cNvSpPr/>
          <p:nvPr/>
        </p:nvSpPr>
        <p:spPr>
          <a:xfrm>
            <a:off x="2327240" y="1011727"/>
            <a:ext cx="1999059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GIOP_LocateRequestHeader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cxnSp>
        <p:nvCxnSpPr>
          <p:cNvPr id="191" name="直線コネクタ 190"/>
          <p:cNvCxnSpPr>
            <a:stCxn id="188" idx="3"/>
            <a:endCxn id="184" idx="1"/>
          </p:cNvCxnSpPr>
          <p:nvPr/>
        </p:nvCxnSpPr>
        <p:spPr>
          <a:xfrm flipH="1">
            <a:off x="2913682" y="1161818"/>
            <a:ext cx="1412617" cy="170308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/>
          <p:cNvCxnSpPr>
            <a:stCxn id="178" idx="3"/>
            <a:endCxn id="184" idx="1"/>
          </p:cNvCxnSpPr>
          <p:nvPr/>
        </p:nvCxnSpPr>
        <p:spPr>
          <a:xfrm>
            <a:off x="1999282" y="1529610"/>
            <a:ext cx="914400" cy="1335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>
            <a:stCxn id="178" idx="3"/>
            <a:endCxn id="269" idx="1"/>
          </p:cNvCxnSpPr>
          <p:nvPr/>
        </p:nvCxnSpPr>
        <p:spPr>
          <a:xfrm flipH="1">
            <a:off x="933182" y="1529610"/>
            <a:ext cx="1066100" cy="354467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>
            <a:stCxn id="178" idx="3"/>
            <a:endCxn id="98" idx="1"/>
          </p:cNvCxnSpPr>
          <p:nvPr/>
        </p:nvCxnSpPr>
        <p:spPr>
          <a:xfrm>
            <a:off x="1999282" y="1529610"/>
            <a:ext cx="4553918" cy="20196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/>
          <p:cNvCxnSpPr>
            <a:stCxn id="188" idx="3"/>
            <a:endCxn id="98" idx="1"/>
          </p:cNvCxnSpPr>
          <p:nvPr/>
        </p:nvCxnSpPr>
        <p:spPr>
          <a:xfrm>
            <a:off x="4326299" y="1161818"/>
            <a:ext cx="2226901" cy="238748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/>
          <p:cNvCxnSpPr>
            <a:stCxn id="184" idx="3"/>
            <a:endCxn id="98" idx="1"/>
          </p:cNvCxnSpPr>
          <p:nvPr/>
        </p:nvCxnSpPr>
        <p:spPr>
          <a:xfrm>
            <a:off x="4404286" y="2864906"/>
            <a:ext cx="2148914" cy="68440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/>
          <p:cNvCxnSpPr>
            <a:stCxn id="184" idx="3"/>
            <a:endCxn id="285" idx="1"/>
          </p:cNvCxnSpPr>
          <p:nvPr/>
        </p:nvCxnSpPr>
        <p:spPr>
          <a:xfrm flipH="1">
            <a:off x="1798544" y="2864906"/>
            <a:ext cx="2605742" cy="53430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184" idx="3"/>
            <a:endCxn id="273" idx="1"/>
          </p:cNvCxnSpPr>
          <p:nvPr/>
        </p:nvCxnSpPr>
        <p:spPr>
          <a:xfrm>
            <a:off x="4404286" y="2864906"/>
            <a:ext cx="190673" cy="83449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6" name="正方形/長方形 435"/>
          <p:cNvSpPr/>
          <p:nvPr/>
        </p:nvSpPr>
        <p:spPr>
          <a:xfrm>
            <a:off x="313357" y="2389016"/>
            <a:ext cx="1533525" cy="4758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rgbClr val="FFFFFF"/>
                </a:solidFill>
              </a:rPr>
              <a:t>GIOP_ReplyHeader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cxnSp>
        <p:nvCxnSpPr>
          <p:cNvPr id="441" name="直線コネクタ 440"/>
          <p:cNvCxnSpPr>
            <a:stCxn id="436" idx="3"/>
            <a:endCxn id="269" idx="1"/>
          </p:cNvCxnSpPr>
          <p:nvPr/>
        </p:nvCxnSpPr>
        <p:spPr>
          <a:xfrm flipH="1">
            <a:off x="933182" y="2626961"/>
            <a:ext cx="913700" cy="244732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7" name="正方形/長方形 536"/>
          <p:cNvSpPr/>
          <p:nvPr/>
        </p:nvSpPr>
        <p:spPr>
          <a:xfrm>
            <a:off x="6805951" y="2179438"/>
            <a:ext cx="1981199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rgbClr val="FFFFFF"/>
                </a:solidFill>
              </a:rPr>
              <a:t>GIOP_CancelRequestHeader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538" name="正方形/長方形 537"/>
          <p:cNvSpPr/>
          <p:nvPr/>
        </p:nvSpPr>
        <p:spPr>
          <a:xfrm>
            <a:off x="6815476" y="1851072"/>
            <a:ext cx="2133600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GIOP_LocateReplyHeader_1_0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539" name="正方形/長方形 538"/>
          <p:cNvSpPr/>
          <p:nvPr/>
        </p:nvSpPr>
        <p:spPr>
          <a:xfrm>
            <a:off x="6815476" y="1498603"/>
            <a:ext cx="2133600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GIOP_FragmentHeader_1_2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7698814" y="38656"/>
            <a:ext cx="1036311" cy="36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Modified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0137" y="87868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Relations </a:t>
            </a:r>
            <a:r>
              <a:rPr lang="en-US" altLang="ja-JP" dirty="0" smtClean="0"/>
              <a:t>among </a:t>
            </a:r>
            <a:r>
              <a:rPr kumimoji="1" lang="en-US" altLang="ja-JP" dirty="0" smtClean="0"/>
              <a:t>Structures and Unions </a:t>
            </a:r>
            <a:r>
              <a:rPr lang="en-US" altLang="ja-JP" dirty="0" smtClean="0"/>
              <a:t>in </a:t>
            </a:r>
            <a:r>
              <a:rPr lang="en-US" altLang="ja-JP" dirty="0" err="1" smtClean="0"/>
              <a:t>RtORB</a:t>
            </a:r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240137" y="457200"/>
            <a:ext cx="817996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5608523" y="1063336"/>
            <a:ext cx="986843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CORBA_any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229980" y="1071418"/>
            <a:ext cx="123661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CORBA_Config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1717288" y="2773223"/>
            <a:ext cx="1749302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CORBA_Object_struct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09272" y="1118749"/>
            <a:ext cx="1600200" cy="2528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CORBA_ORB_struct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直線コネクタ 77"/>
          <p:cNvCxnSpPr/>
          <p:nvPr/>
        </p:nvCxnSpPr>
        <p:spPr>
          <a:xfrm>
            <a:off x="240137" y="457200"/>
            <a:ext cx="817996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5563085" y="1584617"/>
            <a:ext cx="1295399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CORBA_any_val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91" name="直線コネクタ 90"/>
          <p:cNvCxnSpPr>
            <a:stCxn id="25" idx="3"/>
            <a:endCxn id="81" idx="1"/>
          </p:cNvCxnSpPr>
          <p:nvPr/>
        </p:nvCxnSpPr>
        <p:spPr>
          <a:xfrm flipH="1">
            <a:off x="5563085" y="1213427"/>
            <a:ext cx="1032281" cy="52128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73" idx="3"/>
            <a:endCxn id="50" idx="1"/>
          </p:cNvCxnSpPr>
          <p:nvPr/>
        </p:nvCxnSpPr>
        <p:spPr>
          <a:xfrm flipV="1">
            <a:off x="1909472" y="1221509"/>
            <a:ext cx="320508" cy="2366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正方形/長方形 198"/>
          <p:cNvSpPr/>
          <p:nvPr/>
        </p:nvSpPr>
        <p:spPr>
          <a:xfrm>
            <a:off x="7772400" y="3825015"/>
            <a:ext cx="9906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CORBA_IArg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0" name="正方形/長方形 199"/>
          <p:cNvSpPr/>
          <p:nvPr/>
        </p:nvSpPr>
        <p:spPr>
          <a:xfrm>
            <a:off x="6667500" y="3374742"/>
            <a:ext cx="16002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chemeClr val="tx1"/>
                </a:solidFill>
              </a:rPr>
              <a:t>CORBA_Class_Method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1" name="正方形/長方形 200"/>
          <p:cNvSpPr/>
          <p:nvPr/>
        </p:nvSpPr>
        <p:spPr>
          <a:xfrm>
            <a:off x="6162322" y="2923314"/>
            <a:ext cx="14478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chemeClr val="tx1"/>
                </a:solidFill>
              </a:rPr>
              <a:t>CORBA_Class_impl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正方形/長方形 201"/>
          <p:cNvSpPr/>
          <p:nvPr/>
        </p:nvSpPr>
        <p:spPr>
          <a:xfrm>
            <a:off x="4361982" y="3374742"/>
            <a:ext cx="990600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CORBA_URL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正方形/長方形 202"/>
          <p:cNvSpPr/>
          <p:nvPr/>
        </p:nvSpPr>
        <p:spPr>
          <a:xfrm>
            <a:off x="7610122" y="6253018"/>
            <a:ext cx="1229078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CORBA_Ref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5" name="正方形/長方形 204"/>
          <p:cNvSpPr/>
          <p:nvPr/>
        </p:nvSpPr>
        <p:spPr>
          <a:xfrm>
            <a:off x="5608523" y="632690"/>
            <a:ext cx="1527756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CORBA_Environment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4" name="図形グループ 206"/>
          <p:cNvGrpSpPr/>
          <p:nvPr/>
        </p:nvGrpSpPr>
        <p:grpSpPr>
          <a:xfrm>
            <a:off x="7086600" y="838200"/>
            <a:ext cx="2057400" cy="602673"/>
            <a:chOff x="3124200" y="1683327"/>
            <a:chExt cx="2057400" cy="602673"/>
          </a:xfrm>
        </p:grpSpPr>
        <p:sp>
          <p:nvSpPr>
            <p:cNvPr id="208" name="正方形/長方形 207"/>
            <p:cNvSpPr/>
            <p:nvPr/>
          </p:nvSpPr>
          <p:spPr>
            <a:xfrm>
              <a:off x="3124200" y="1985818"/>
              <a:ext cx="1828800" cy="3001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CORBA_TypeCode_struct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9" name="円弧 208"/>
            <p:cNvSpPr/>
            <p:nvPr/>
          </p:nvSpPr>
          <p:spPr>
            <a:xfrm>
              <a:off x="4724400" y="1683327"/>
              <a:ext cx="457200" cy="452582"/>
            </a:xfrm>
            <a:prstGeom prst="arc">
              <a:avLst>
                <a:gd name="adj1" fmla="val 9901679"/>
                <a:gd name="adj2" fmla="val 5457299"/>
              </a:avLst>
            </a:prstGeom>
            <a:ln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10" name="直線矢印コネクタ 209"/>
          <p:cNvCxnSpPr>
            <a:stCxn id="201" idx="3"/>
            <a:endCxn id="208" idx="1"/>
          </p:cNvCxnSpPr>
          <p:nvPr/>
        </p:nvCxnSpPr>
        <p:spPr>
          <a:xfrm flipH="1" flipV="1">
            <a:off x="7086600" y="1290782"/>
            <a:ext cx="523522" cy="1782623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/>
          <p:cNvCxnSpPr>
            <a:stCxn id="201" idx="3"/>
            <a:endCxn id="200" idx="1"/>
          </p:cNvCxnSpPr>
          <p:nvPr/>
        </p:nvCxnSpPr>
        <p:spPr>
          <a:xfrm flipH="1">
            <a:off x="6667500" y="3073405"/>
            <a:ext cx="942622" cy="4514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直線矢印コネクタ 211"/>
          <p:cNvCxnSpPr>
            <a:stCxn id="200" idx="3"/>
            <a:endCxn id="208" idx="1"/>
          </p:cNvCxnSpPr>
          <p:nvPr/>
        </p:nvCxnSpPr>
        <p:spPr>
          <a:xfrm flipH="1" flipV="1">
            <a:off x="7086600" y="1290782"/>
            <a:ext cx="1181100" cy="223405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/>
          <p:cNvCxnSpPr>
            <a:stCxn id="200" idx="3"/>
            <a:endCxn id="199" idx="1"/>
          </p:cNvCxnSpPr>
          <p:nvPr/>
        </p:nvCxnSpPr>
        <p:spPr>
          <a:xfrm flipH="1">
            <a:off x="7772400" y="3524833"/>
            <a:ext cx="495300" cy="450273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/>
          <p:cNvCxnSpPr>
            <a:stCxn id="199" idx="3"/>
            <a:endCxn id="208" idx="1"/>
          </p:cNvCxnSpPr>
          <p:nvPr/>
        </p:nvCxnSpPr>
        <p:spPr>
          <a:xfrm flipH="1" flipV="1">
            <a:off x="7086600" y="1290782"/>
            <a:ext cx="1676400" cy="268432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5" idx="3"/>
            <a:endCxn id="208" idx="1"/>
          </p:cNvCxnSpPr>
          <p:nvPr/>
        </p:nvCxnSpPr>
        <p:spPr>
          <a:xfrm>
            <a:off x="6595366" y="1213427"/>
            <a:ext cx="491234" cy="7735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stCxn id="59" idx="3"/>
            <a:endCxn id="202" idx="1"/>
          </p:cNvCxnSpPr>
          <p:nvPr/>
        </p:nvCxnSpPr>
        <p:spPr>
          <a:xfrm>
            <a:off x="3466590" y="2923314"/>
            <a:ext cx="895392" cy="60151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205" idx="3"/>
            <a:endCxn id="25" idx="1"/>
          </p:cNvCxnSpPr>
          <p:nvPr/>
        </p:nvCxnSpPr>
        <p:spPr>
          <a:xfrm flipH="1">
            <a:off x="5608523" y="782781"/>
            <a:ext cx="1527756" cy="43064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正方形/長方形 249"/>
          <p:cNvSpPr/>
          <p:nvPr/>
        </p:nvSpPr>
        <p:spPr>
          <a:xfrm>
            <a:off x="3768473" y="5380186"/>
            <a:ext cx="2413605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chemeClr val="tx1"/>
                </a:solidFill>
              </a:rPr>
              <a:t>PortableServer_ServantBase__epv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1" name="正方形/長方形 250"/>
          <p:cNvSpPr/>
          <p:nvPr/>
        </p:nvSpPr>
        <p:spPr>
          <a:xfrm>
            <a:off x="3466590" y="4275288"/>
            <a:ext cx="2057400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PortableServer_ServantBase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2" name="正方形/長方形 251"/>
          <p:cNvSpPr/>
          <p:nvPr/>
        </p:nvSpPr>
        <p:spPr>
          <a:xfrm>
            <a:off x="309272" y="5026891"/>
            <a:ext cx="1676400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chemeClr val="tx1"/>
                </a:solidFill>
              </a:rPr>
              <a:t>Impl_POA_ServantBase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4" name="正方形/長方形 253"/>
          <p:cNvSpPr/>
          <p:nvPr/>
        </p:nvSpPr>
        <p:spPr>
          <a:xfrm>
            <a:off x="3768473" y="4876800"/>
            <a:ext cx="1840050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PortableServer_ClassInfo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7" name="正方形/長方形 256"/>
          <p:cNvSpPr/>
          <p:nvPr/>
        </p:nvSpPr>
        <p:spPr>
          <a:xfrm>
            <a:off x="248468" y="3844645"/>
            <a:ext cx="1524000" cy="280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RtORB_POA_Object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1" name="正方形/長方形 260"/>
          <p:cNvSpPr/>
          <p:nvPr/>
        </p:nvSpPr>
        <p:spPr>
          <a:xfrm>
            <a:off x="1035875" y="2022768"/>
            <a:ext cx="1899593" cy="300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 smtClean="0">
                <a:solidFill>
                  <a:schemeClr val="tx1"/>
                </a:solidFill>
              </a:rPr>
              <a:t>PortableServer_POA_struct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67" name="直線コネクタ 266"/>
          <p:cNvCxnSpPr>
            <a:stCxn id="257" idx="3"/>
            <a:endCxn id="254" idx="1"/>
          </p:cNvCxnSpPr>
          <p:nvPr/>
        </p:nvCxnSpPr>
        <p:spPr>
          <a:xfrm>
            <a:off x="1772468" y="3984921"/>
            <a:ext cx="1996005" cy="104197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/>
          <p:cNvCxnSpPr>
            <a:stCxn id="252" idx="3"/>
            <a:endCxn id="250" idx="1"/>
          </p:cNvCxnSpPr>
          <p:nvPr/>
        </p:nvCxnSpPr>
        <p:spPr>
          <a:xfrm>
            <a:off x="1985672" y="5176982"/>
            <a:ext cx="1782801" cy="353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/>
          <p:cNvCxnSpPr>
            <a:stCxn id="257" idx="3"/>
            <a:endCxn id="261" idx="1"/>
          </p:cNvCxnSpPr>
          <p:nvPr/>
        </p:nvCxnSpPr>
        <p:spPr>
          <a:xfrm flipH="1" flipV="1">
            <a:off x="1035875" y="2172859"/>
            <a:ext cx="736593" cy="181206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/>
          <p:cNvCxnSpPr>
            <a:stCxn id="257" idx="3"/>
            <a:endCxn id="251" idx="1"/>
          </p:cNvCxnSpPr>
          <p:nvPr/>
        </p:nvCxnSpPr>
        <p:spPr>
          <a:xfrm>
            <a:off x="1772468" y="3984921"/>
            <a:ext cx="1694122" cy="4404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/>
          <p:cNvCxnSpPr>
            <a:stCxn id="252" idx="3"/>
            <a:endCxn id="261" idx="1"/>
          </p:cNvCxnSpPr>
          <p:nvPr/>
        </p:nvCxnSpPr>
        <p:spPr>
          <a:xfrm flipH="1" flipV="1">
            <a:off x="1035875" y="2172859"/>
            <a:ext cx="949797" cy="3004123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>
            <a:stCxn id="252" idx="3"/>
            <a:endCxn id="251" idx="1"/>
          </p:cNvCxnSpPr>
          <p:nvPr/>
        </p:nvCxnSpPr>
        <p:spPr>
          <a:xfrm flipV="1">
            <a:off x="1985672" y="4425379"/>
            <a:ext cx="1480918" cy="751603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/>
          <p:cNvCxnSpPr>
            <a:stCxn id="251" idx="3"/>
            <a:endCxn id="254" idx="1"/>
          </p:cNvCxnSpPr>
          <p:nvPr/>
        </p:nvCxnSpPr>
        <p:spPr>
          <a:xfrm flipH="1">
            <a:off x="3768473" y="4425379"/>
            <a:ext cx="1755517" cy="60151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/>
          <p:cNvCxnSpPr>
            <a:stCxn id="251" idx="3"/>
            <a:endCxn id="250" idx="1"/>
          </p:cNvCxnSpPr>
          <p:nvPr/>
        </p:nvCxnSpPr>
        <p:spPr>
          <a:xfrm flipH="1">
            <a:off x="3768473" y="4425379"/>
            <a:ext cx="1755517" cy="110489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57" idx="3"/>
            <a:endCxn id="59" idx="1"/>
          </p:cNvCxnSpPr>
          <p:nvPr/>
        </p:nvCxnSpPr>
        <p:spPr>
          <a:xfrm flipH="1" flipV="1">
            <a:off x="1717288" y="2923314"/>
            <a:ext cx="55180" cy="106160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59" idx="3"/>
            <a:endCxn id="251" idx="1"/>
          </p:cNvCxnSpPr>
          <p:nvPr/>
        </p:nvCxnSpPr>
        <p:spPr>
          <a:xfrm>
            <a:off x="3466590" y="2923314"/>
            <a:ext cx="1588" cy="150206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/>
          <p:cNvCxnSpPr>
            <a:stCxn id="254" idx="3"/>
            <a:endCxn id="201" idx="1"/>
          </p:cNvCxnSpPr>
          <p:nvPr/>
        </p:nvCxnSpPr>
        <p:spPr>
          <a:xfrm flipV="1">
            <a:off x="5608523" y="3073405"/>
            <a:ext cx="553799" cy="195348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6" name="正方形/長方形 385"/>
          <p:cNvSpPr/>
          <p:nvPr/>
        </p:nvSpPr>
        <p:spPr>
          <a:xfrm>
            <a:off x="5039078" y="2322950"/>
            <a:ext cx="1219200" cy="300182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HashtableItem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87" name="正方形/長方形 386"/>
          <p:cNvSpPr/>
          <p:nvPr/>
        </p:nvSpPr>
        <p:spPr>
          <a:xfrm>
            <a:off x="3866683" y="2322950"/>
            <a:ext cx="990599" cy="300182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hashtable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88" name="直線コネクタ 387"/>
          <p:cNvCxnSpPr>
            <a:stCxn id="387" idx="3"/>
            <a:endCxn id="386" idx="1"/>
          </p:cNvCxnSpPr>
          <p:nvPr/>
        </p:nvCxnSpPr>
        <p:spPr>
          <a:xfrm>
            <a:off x="4857282" y="2473041"/>
            <a:ext cx="181796" cy="158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図形グループ 388"/>
          <p:cNvGrpSpPr/>
          <p:nvPr/>
        </p:nvGrpSpPr>
        <p:grpSpPr>
          <a:xfrm>
            <a:off x="3648208" y="755653"/>
            <a:ext cx="1447799" cy="604982"/>
            <a:chOff x="381001" y="4274127"/>
            <a:chExt cx="1447799" cy="604982"/>
          </a:xfrm>
        </p:grpSpPr>
        <p:sp>
          <p:nvSpPr>
            <p:cNvPr id="390" name="正方形/長方形 389"/>
            <p:cNvSpPr/>
            <p:nvPr/>
          </p:nvSpPr>
          <p:spPr>
            <a:xfrm>
              <a:off x="381001" y="4578927"/>
              <a:ext cx="1219199" cy="300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PtrList_struct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1" name="円弧 390"/>
            <p:cNvSpPr/>
            <p:nvPr/>
          </p:nvSpPr>
          <p:spPr>
            <a:xfrm>
              <a:off x="1371600" y="4274127"/>
              <a:ext cx="457200" cy="452582"/>
            </a:xfrm>
            <a:prstGeom prst="arc">
              <a:avLst>
                <a:gd name="adj1" fmla="val 9901679"/>
                <a:gd name="adj2" fmla="val 5457299"/>
              </a:avLst>
            </a:prstGeom>
            <a:ln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24" name="直線コネクタ 423"/>
          <p:cNvCxnSpPr>
            <a:stCxn id="261" idx="3"/>
            <a:endCxn id="387" idx="1"/>
          </p:cNvCxnSpPr>
          <p:nvPr/>
        </p:nvCxnSpPr>
        <p:spPr>
          <a:xfrm>
            <a:off x="2935468" y="2172859"/>
            <a:ext cx="931215" cy="30018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8" name="正方形/長方形 427"/>
          <p:cNvSpPr/>
          <p:nvPr/>
        </p:nvSpPr>
        <p:spPr>
          <a:xfrm>
            <a:off x="4152390" y="2773223"/>
            <a:ext cx="1371600" cy="300182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rgbClr val="FFFFFF"/>
                </a:solidFill>
              </a:rPr>
              <a:t>GIOP_Connection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cxnSp>
        <p:nvCxnSpPr>
          <p:cNvPr id="435" name="直線コネクタ 434"/>
          <p:cNvCxnSpPr>
            <a:stCxn id="261" idx="3"/>
            <a:endCxn id="428" idx="1"/>
          </p:cNvCxnSpPr>
          <p:nvPr/>
        </p:nvCxnSpPr>
        <p:spPr>
          <a:xfrm>
            <a:off x="2935468" y="2172859"/>
            <a:ext cx="1216922" cy="75045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/>
          <p:cNvCxnSpPr>
            <a:stCxn id="59" idx="3"/>
            <a:endCxn id="428" idx="1"/>
          </p:cNvCxnSpPr>
          <p:nvPr/>
        </p:nvCxnSpPr>
        <p:spPr>
          <a:xfrm>
            <a:off x="3466590" y="2923314"/>
            <a:ext cx="685800" cy="158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8" name="正方形/長方形 547"/>
          <p:cNvSpPr/>
          <p:nvPr/>
        </p:nvSpPr>
        <p:spPr>
          <a:xfrm>
            <a:off x="5809060" y="6253018"/>
            <a:ext cx="1447799" cy="300182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Sockport_profile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/>
          <p:cNvCxnSpPr>
            <a:stCxn id="50" idx="3"/>
          </p:cNvCxnSpPr>
          <p:nvPr/>
        </p:nvCxnSpPr>
        <p:spPr>
          <a:xfrm flipV="1">
            <a:off x="3466590" y="1210544"/>
            <a:ext cx="181618" cy="1096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/>
          <p:cNvSpPr txBox="1"/>
          <p:nvPr/>
        </p:nvSpPr>
        <p:spPr>
          <a:xfrm>
            <a:off x="7698814" y="38656"/>
            <a:ext cx="1036311" cy="36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Current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3" name="正方形/長方形 112"/>
          <p:cNvSpPr/>
          <p:nvPr/>
        </p:nvSpPr>
        <p:spPr>
          <a:xfrm>
            <a:off x="7256859" y="5814167"/>
            <a:ext cx="1687232" cy="300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err="1" smtClean="0">
                <a:solidFill>
                  <a:schemeClr val="tx1"/>
                </a:solidFill>
              </a:rPr>
              <a:t>CORBA_SequenceBase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32" name="テキスト ボックス 331"/>
          <p:cNvSpPr txBox="1"/>
          <p:nvPr/>
        </p:nvSpPr>
        <p:spPr>
          <a:xfrm>
            <a:off x="309272" y="563540"/>
            <a:ext cx="257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The_ORB</a:t>
            </a:r>
            <a:r>
              <a:rPr lang="en-US" altLang="ja-JP" dirty="0" smtClean="0"/>
              <a:t>, </a:t>
            </a:r>
            <a:r>
              <a:rPr kumimoji="1" lang="en-US" altLang="ja-JP" dirty="0" smtClean="0"/>
              <a:t>  </a:t>
            </a:r>
            <a:r>
              <a:rPr kumimoji="1" lang="en-US" altLang="ja-JP" dirty="0" err="1" smtClean="0"/>
              <a:t>The_RootPOA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1197</Words>
  <Application>Microsoft Macintosh PowerPoint</Application>
  <PresentationFormat>画面に合わせる (4:3)</PresentationFormat>
  <Paragraphs>580</Paragraphs>
  <Slides>17</Slides>
  <Notes>5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スライド 9</vt:lpstr>
      <vt:lpstr>スライド 10</vt:lpstr>
      <vt:lpstr>スライド 11</vt:lpstr>
      <vt:lpstr>スライド 12</vt:lpstr>
      <vt:lpstr>スライド 13</vt:lpstr>
      <vt:lpstr>スライド 14</vt:lpstr>
      <vt:lpstr>スライド 15</vt:lpstr>
      <vt:lpstr>スライド 16</vt:lpstr>
      <vt:lpstr>スライド 17</vt:lpstr>
    </vt:vector>
  </TitlesOfParts>
  <Company>産業技術総合研究所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原 功</dc:creator>
  <cp:lastModifiedBy>原 功</cp:lastModifiedBy>
  <cp:revision>24</cp:revision>
  <cp:lastPrinted>2011-02-07T07:46:53Z</cp:lastPrinted>
  <dcterms:created xsi:type="dcterms:W3CDTF">2011-02-10T05:12:06Z</dcterms:created>
  <dcterms:modified xsi:type="dcterms:W3CDTF">2011-02-10T07:38:53Z</dcterms:modified>
</cp:coreProperties>
</file>