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1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0E5B-0940-4241-A469-598C0009EFCF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EA91-E643-4B15-B9AB-502C5660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8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0E5B-0940-4241-A469-598C0009EFCF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EA91-E643-4B15-B9AB-502C5660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00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0E5B-0940-4241-A469-598C0009EFCF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EA91-E643-4B15-B9AB-502C5660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2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0E5B-0940-4241-A469-598C0009EFCF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EA91-E643-4B15-B9AB-502C5660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92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0E5B-0940-4241-A469-598C0009EFCF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EA91-E643-4B15-B9AB-502C5660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46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0E5B-0940-4241-A469-598C0009EFCF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EA91-E643-4B15-B9AB-502C5660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54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0E5B-0940-4241-A469-598C0009EFCF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EA91-E643-4B15-B9AB-502C5660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56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0E5B-0940-4241-A469-598C0009EFCF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EA91-E643-4B15-B9AB-502C5660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50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0E5B-0940-4241-A469-598C0009EFCF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EA91-E643-4B15-B9AB-502C5660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98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0E5B-0940-4241-A469-598C0009EFCF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EA91-E643-4B15-B9AB-502C5660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7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0E5B-0940-4241-A469-598C0009EFCF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EA91-E643-4B15-B9AB-502C5660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34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70E5B-0940-4241-A469-598C0009EFCF}" type="datetimeFigureOut">
              <a:rPr lang="de-DE" smtClean="0"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DEA91-E643-4B15-B9AB-502C5660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77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/>
          <p:cNvSpPr/>
          <p:nvPr/>
        </p:nvSpPr>
        <p:spPr>
          <a:xfrm>
            <a:off x="7501424" y="1574798"/>
            <a:ext cx="2537926" cy="152082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112079" y="1781142"/>
            <a:ext cx="814096" cy="295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Wireless LAN</a:t>
            </a:r>
          </a:p>
          <a:p>
            <a:pPr algn="ctr"/>
            <a:r>
              <a:rPr lang="de-DE" dirty="0" smtClean="0"/>
              <a:t>Access-Point</a:t>
            </a:r>
          </a:p>
        </p:txBody>
      </p:sp>
      <p:sp>
        <p:nvSpPr>
          <p:cNvPr id="5" name="Rechteck 4"/>
          <p:cNvSpPr/>
          <p:nvPr/>
        </p:nvSpPr>
        <p:spPr>
          <a:xfrm>
            <a:off x="5131449" y="3341137"/>
            <a:ext cx="1910702" cy="139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WebSocket</a:t>
            </a:r>
            <a:r>
              <a:rPr lang="de-DE" dirty="0" smtClean="0"/>
              <a:t> Server</a:t>
            </a:r>
          </a:p>
          <a:p>
            <a:pPr algn="ctr"/>
            <a:r>
              <a:rPr lang="de-DE" dirty="0" smtClean="0"/>
              <a:t>(Backend)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905250" y="1574799"/>
            <a:ext cx="3390900" cy="365760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ESP8266-12e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501424" y="3224213"/>
            <a:ext cx="2537926" cy="200818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F18730 SP Racing F3 EVO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1708516" y="2269574"/>
            <a:ext cx="1112520" cy="2143125"/>
            <a:chOff x="869148" y="2422266"/>
            <a:chExt cx="1112520" cy="2143125"/>
          </a:xfrm>
        </p:grpSpPr>
        <p:sp>
          <p:nvSpPr>
            <p:cNvPr id="9" name="Abgerundetes Rechteck 8"/>
            <p:cNvSpPr/>
            <p:nvPr/>
          </p:nvSpPr>
          <p:spPr>
            <a:xfrm>
              <a:off x="869148" y="2422266"/>
              <a:ext cx="1112520" cy="214312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952968" y="2746116"/>
              <a:ext cx="944880" cy="15011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322153" y="4303068"/>
              <a:ext cx="206511" cy="20651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397910" y="2513473"/>
              <a:ext cx="54996" cy="549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/>
            <p:cNvCxnSpPr/>
            <p:nvPr/>
          </p:nvCxnSpPr>
          <p:spPr>
            <a:xfrm>
              <a:off x="1295869" y="2631816"/>
              <a:ext cx="2590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hteck 17"/>
          <p:cNvSpPr/>
          <p:nvPr/>
        </p:nvSpPr>
        <p:spPr>
          <a:xfrm>
            <a:off x="5131449" y="1781142"/>
            <a:ext cx="1910702" cy="139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Webserver</a:t>
            </a:r>
          </a:p>
          <a:p>
            <a:pPr algn="ctr"/>
            <a:r>
              <a:rPr lang="de-DE" dirty="0" smtClean="0"/>
              <a:t>(Frontend)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7722248" y="3341137"/>
            <a:ext cx="2168333" cy="139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Flight Controller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722249" y="1787493"/>
            <a:ext cx="310501" cy="110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Motor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8093815" y="1787493"/>
            <a:ext cx="310501" cy="110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Motor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8465381" y="1787493"/>
            <a:ext cx="310501" cy="110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Motor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8836947" y="1787493"/>
            <a:ext cx="310501" cy="110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Motor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9208513" y="1787493"/>
            <a:ext cx="310501" cy="110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Motor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9580081" y="1787493"/>
            <a:ext cx="310501" cy="110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Motor</a:t>
            </a:r>
            <a:endParaRPr lang="de-DE" dirty="0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2978150" y="3341137"/>
            <a:ext cx="10604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926175" y="2593424"/>
            <a:ext cx="2052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4926175" y="3984074"/>
            <a:ext cx="2052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7090876" y="3984074"/>
            <a:ext cx="6313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endCxn id="21" idx="2"/>
          </p:cNvCxnSpPr>
          <p:nvPr/>
        </p:nvCxnSpPr>
        <p:spPr>
          <a:xfrm flipV="1">
            <a:off x="7875244" y="2895601"/>
            <a:ext cx="2256" cy="445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endCxn id="22" idx="2"/>
          </p:cNvCxnSpPr>
          <p:nvPr/>
        </p:nvCxnSpPr>
        <p:spPr>
          <a:xfrm flipV="1">
            <a:off x="8249064" y="2895601"/>
            <a:ext cx="2" cy="43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23" idx="2"/>
          </p:cNvCxnSpPr>
          <p:nvPr/>
        </p:nvCxnSpPr>
        <p:spPr>
          <a:xfrm flipV="1">
            <a:off x="8620630" y="2895601"/>
            <a:ext cx="2" cy="445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24" idx="2"/>
          </p:cNvCxnSpPr>
          <p:nvPr/>
        </p:nvCxnSpPr>
        <p:spPr>
          <a:xfrm flipV="1">
            <a:off x="8992196" y="2895601"/>
            <a:ext cx="2" cy="445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endCxn id="25" idx="2"/>
          </p:cNvCxnSpPr>
          <p:nvPr/>
        </p:nvCxnSpPr>
        <p:spPr>
          <a:xfrm flipH="1" flipV="1">
            <a:off x="9363764" y="2895601"/>
            <a:ext cx="1036" cy="43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endCxn id="26" idx="2"/>
          </p:cNvCxnSpPr>
          <p:nvPr/>
        </p:nvCxnSpPr>
        <p:spPr>
          <a:xfrm flipV="1">
            <a:off x="9735331" y="2895601"/>
            <a:ext cx="1" cy="439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9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OTTO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Schroeder, Heiko</dc:creator>
  <cp:lastModifiedBy>Schroeder, Heiko</cp:lastModifiedBy>
  <cp:revision>3</cp:revision>
  <dcterms:created xsi:type="dcterms:W3CDTF">2018-11-13T15:32:01Z</dcterms:created>
  <dcterms:modified xsi:type="dcterms:W3CDTF">2018-11-13T15:48:50Z</dcterms:modified>
</cp:coreProperties>
</file>