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63DB-4AE3-0848-A68C-02F12400E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9A8DB-8F55-5343-8E0E-4D732694D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C6EDA-108D-D24D-BCAF-BA6DB5FF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F44C-E690-7148-9329-4D23FF295D46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90CB7-16C9-344B-B5B4-66596379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9DD58-D9AC-5C42-A7E1-1554F8E0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AB4-855E-1F48-9FAD-52BF0128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4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C4AB0-7C0C-6F43-9EEC-0C901F21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12534-4AEE-8044-9998-AFD39DA7E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A887F-2349-9D49-818B-81A68285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F44C-E690-7148-9329-4D23FF295D46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0E5D-EEC7-D248-B7E3-8789DED02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7FFA9-CFDE-7042-AB7A-3B58A57E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AB4-855E-1F48-9FAD-52BF0128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8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99E6EF-5C54-2A4C-9022-66184F6CD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E416-7972-D448-AE6F-E2D288902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10E1D-EB63-B74B-8999-D0046B73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F44C-E690-7148-9329-4D23FF295D46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B83C5-7C7F-3843-A0B4-DE342F34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AD374-6609-5543-AF25-6BEA195D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AB4-855E-1F48-9FAD-52BF0128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6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8C62-1604-5242-8B5D-B3E6B401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812AD-1E3B-AF49-BBF6-5335A903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19585-AC68-A846-BF34-05C1024C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F44C-E690-7148-9329-4D23FF295D46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0AB95-05ED-104E-88E6-871BE9AF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8FA05-7372-B647-9B97-DD637DB5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AB4-855E-1F48-9FAD-52BF0128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9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A62B-0BBF-3046-B733-63F0F53D2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3EEF2-BB5E-7D46-9D31-1E50EAFF2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28A6F-3C8D-2049-8F01-C2BB0FC5B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F44C-E690-7148-9329-4D23FF295D46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441E6-0F25-F946-BF24-3406A71A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92C8F-E49A-8942-8467-57CFBA85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AB4-855E-1F48-9FAD-52BF0128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9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5243-AA68-304A-BFAA-39B1B1CCE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D64EE-2EFC-064B-9DA0-7C3BD1440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F4979-8676-1749-9EAD-91430E3CC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6F59C-3A48-6A45-BFB8-AF073731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F44C-E690-7148-9329-4D23FF295D46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BDDD6-8389-9E40-A61F-EDFA9281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568A7-BBEC-E648-B558-7F7F0F99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AB4-855E-1F48-9FAD-52BF0128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4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C837-66DA-AC4F-9ED2-62F452826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E9E44-561B-C244-9104-8CA73352B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42BC2-E19E-3440-B267-F00157C0A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DEDB60-D8E0-1A4F-A7EF-51256836B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1198B9-0A9D-A74D-97EA-C6223AF63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1C3CD-337E-704D-A287-25162844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F44C-E690-7148-9329-4D23FF295D46}" type="datetimeFigureOut">
              <a:rPr lang="en-US" smtClean="0"/>
              <a:t>9/8/21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B58753-83DA-5944-8A17-D3FC5AF9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F85BB5-5273-2540-8AC8-E1115361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AB4-855E-1F48-9FAD-52BF0128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2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CD58-8607-CA4C-B7DB-BD0CCB2A6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F7B25-99B7-2F4E-A3B6-6CB95F26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F44C-E690-7148-9329-4D23FF295D46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D3AAF-09BF-2D47-9A79-1A6A317B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71497-5688-8A41-AE04-77766F65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AB4-855E-1F48-9FAD-52BF0128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7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E247DB-8387-1846-92AA-699B3E38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F44C-E690-7148-9329-4D23FF295D46}" type="datetimeFigureOut">
              <a:rPr lang="en-US" smtClean="0"/>
              <a:t>9/8/21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6D514-C15B-6F4E-8BAA-CD578C33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DB149-D151-2943-ADFB-000C7D87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AB4-855E-1F48-9FAD-52BF0128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9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E2EB-1ED5-BA40-BDFB-A59275A1C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F94A9-3646-044F-8908-5D512CC47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26ABA-C130-D74B-98AD-3109F1092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2DD0E-F7A6-4B44-BB4B-5755E006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F44C-E690-7148-9329-4D23FF295D46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CBCC8-7ECA-764B-A2BF-27BFB231A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4AAA7-D87C-7443-B65E-4A3D8A91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AB4-855E-1F48-9FAD-52BF0128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3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86CC-FA7D-3541-849D-21D0327B4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5EF4EE-8360-A541-B762-016F6108F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EE218-304E-CB4E-8214-C08B1AADC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E38C1-3897-074C-92E7-7E97C5B9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F44C-E690-7148-9329-4D23FF295D46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8D45F-2586-6841-BDD1-46BB8E1E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75D2A-CBE3-5F46-B913-4B85013D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AB4-855E-1F48-9FAD-52BF0128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2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995709-88E6-B749-87A9-5E4A6C9C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BE85A-BE70-4343-9C75-2B9A05CCF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253E9-D8AD-D849-9501-ACEA9AC2F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8F44C-E690-7148-9329-4D23FF295D46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A882B-34CE-FD43-8B70-D192CD6A0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535E9-A1BC-8448-B394-761655C1F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B0AB4-855E-1F48-9FAD-52BF0128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8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7483496-6B77-B343-A8D0-52E8DB56E0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1" t="7005" b="5250"/>
          <a:stretch/>
        </p:blipFill>
        <p:spPr>
          <a:xfrm>
            <a:off x="717686" y="1260389"/>
            <a:ext cx="11372378" cy="4488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67DAD3-55AF-C343-ABCE-B3A428A5DF59}"/>
              </a:ext>
            </a:extLst>
          </p:cNvPr>
          <p:cNvSpPr txBox="1"/>
          <p:nvPr/>
        </p:nvSpPr>
        <p:spPr>
          <a:xfrm>
            <a:off x="7741578" y="1346898"/>
            <a:ext cx="2923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(Data Science)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6F39D0-BFA5-254B-BB84-A41BB8AA5DCA}"/>
              </a:ext>
            </a:extLst>
          </p:cNvPr>
          <p:cNvSpPr txBox="1"/>
          <p:nvPr/>
        </p:nvSpPr>
        <p:spPr>
          <a:xfrm>
            <a:off x="8898497" y="3086363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00E54-EC50-0A45-9E1E-3F9FC29557BC}"/>
              </a:ext>
            </a:extLst>
          </p:cNvPr>
          <p:cNvSpPr txBox="1"/>
          <p:nvPr/>
        </p:nvSpPr>
        <p:spPr>
          <a:xfrm>
            <a:off x="8585814" y="4456497"/>
            <a:ext cx="930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7F96C7-7575-A547-96C6-27FB16D543D4}"/>
              </a:ext>
            </a:extLst>
          </p:cNvPr>
          <p:cNvSpPr txBox="1"/>
          <p:nvPr/>
        </p:nvSpPr>
        <p:spPr>
          <a:xfrm>
            <a:off x="8641772" y="5211719"/>
            <a:ext cx="818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4E0A72-6226-6C49-A634-F89EB36AC963}"/>
              </a:ext>
            </a:extLst>
          </p:cNvPr>
          <p:cNvSpPr txBox="1"/>
          <p:nvPr/>
        </p:nvSpPr>
        <p:spPr>
          <a:xfrm>
            <a:off x="1042081" y="5754983"/>
            <a:ext cx="818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F1A51-FF07-054F-9210-75B7CE98E3D7}"/>
              </a:ext>
            </a:extLst>
          </p:cNvPr>
          <p:cNvSpPr txBox="1"/>
          <p:nvPr/>
        </p:nvSpPr>
        <p:spPr>
          <a:xfrm>
            <a:off x="5923105" y="5754983"/>
            <a:ext cx="818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C0433E-DFED-6643-B898-645618CEBB8D}"/>
              </a:ext>
            </a:extLst>
          </p:cNvPr>
          <p:cNvSpPr txBox="1"/>
          <p:nvPr/>
        </p:nvSpPr>
        <p:spPr>
          <a:xfrm>
            <a:off x="10818841" y="5754983"/>
            <a:ext cx="818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5F002B-BDF0-CF41-AD0F-36B1792258CC}"/>
              </a:ext>
            </a:extLst>
          </p:cNvPr>
          <p:cNvSpPr txBox="1"/>
          <p:nvPr/>
        </p:nvSpPr>
        <p:spPr>
          <a:xfrm>
            <a:off x="297272" y="1455515"/>
            <a:ext cx="66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BD02F5-B1E7-8545-B366-7E4FBA6D1EEB}"/>
              </a:ext>
            </a:extLst>
          </p:cNvPr>
          <p:cNvSpPr txBox="1"/>
          <p:nvPr/>
        </p:nvSpPr>
        <p:spPr>
          <a:xfrm>
            <a:off x="297272" y="3504774"/>
            <a:ext cx="66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A7DABE-857D-5041-8B47-0AE1B0C2F78B}"/>
              </a:ext>
            </a:extLst>
          </p:cNvPr>
          <p:cNvSpPr txBox="1"/>
          <p:nvPr/>
        </p:nvSpPr>
        <p:spPr>
          <a:xfrm>
            <a:off x="297272" y="885233"/>
            <a:ext cx="2445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Popularity Index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3784F5-2ACA-204F-BB99-C5D9EA5B8B4D}"/>
              </a:ext>
            </a:extLst>
          </p:cNvPr>
          <p:cNvSpPr txBox="1"/>
          <p:nvPr/>
        </p:nvSpPr>
        <p:spPr>
          <a:xfrm>
            <a:off x="11100482" y="6124315"/>
            <a:ext cx="818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E23B24-35EE-2545-BB29-930764BAE237}"/>
              </a:ext>
            </a:extLst>
          </p:cNvPr>
          <p:cNvSpPr txBox="1"/>
          <p:nvPr/>
        </p:nvSpPr>
        <p:spPr>
          <a:xfrm>
            <a:off x="256926" y="5442552"/>
            <a:ext cx="56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2064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Konan Hara</dc:creator>
  <cp:lastModifiedBy>Konan Hara</cp:lastModifiedBy>
  <cp:revision>14</cp:revision>
  <dcterms:created xsi:type="dcterms:W3CDTF">2021-09-07T17:49:03Z</dcterms:created>
  <dcterms:modified xsi:type="dcterms:W3CDTF">2021-09-08T09:49:30Z</dcterms:modified>
</cp:coreProperties>
</file>