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3BEE18-814C-46FC-8F36-C4657AAE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4590F35-3547-4D9D-B377-033266F7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A947EC-435E-4193-9F5E-F450EDDC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757B57-8FBF-4585-A107-B1850A88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33EA1D-18F8-47FD-85A2-E5F80BB2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3FCA9D-857D-467B-BC28-C143D4AA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16B0394-DAD6-4875-8251-A2E57939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2105F5D-A48A-4302-B972-89F8CC11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F1610DC-A728-4582-8464-FEADB0ED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A2B1E84-6CE9-4AD5-8ACA-2503C332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D8C0112-5A90-4C1A-A490-7DCAFDF75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EAFB534-4FCF-482B-A4EC-9AD5B31C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886F15-D637-4404-9C1B-46F30F2E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3A9D04-0645-403B-B967-B676B8E7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60A3B0-3C28-4C19-AC9A-6D00E1DD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5357E8-D1FD-4E90-91A2-BC0AA7D6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BC2FFF-FEC7-49B9-941D-21D18FA5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3E94CEE-53E6-42E5-B244-74DC3686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0AFBC42-E154-44C1-9E12-E363F6E1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C25878-CE4B-49B4-8E29-480BC8F8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FED1EB-F790-4C9F-BCD0-A1169D61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8E3DBEE-E648-4A42-A39A-F556D943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054E397-F24B-4476-848E-30132DCC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80DC00-5E74-4625-A94D-DF3F1B12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915260-355D-421C-948B-402E6D3B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776574-BB1A-45AA-8214-BA475730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0EBFA4-0527-4901-B7CF-6DEC75F09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4D8BDC9-F488-4F62-8FFB-18BCBFAF3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31029C5-A4F9-47D1-BCD2-E8C34825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E11D1FA-F814-4151-A892-5A90DD7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E8DA91B-237B-415E-BC0B-97931680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4959DF-51A3-4702-AF5F-1F47E896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C8DC428-5E29-4ECF-ABE1-BBD3624A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512FE66-2434-4433-98E7-5F7E78BA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4DBDF99-020A-4A63-A31F-5A802794A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B868818-B828-44A6-8C43-C1A21C8BC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37F2F0-1B83-4C48-8986-052EE5BC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2615C56-897E-4485-8899-CA84112D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295E47A-4089-4A26-B7E7-CE8B797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8ADCC5-2846-44CE-B766-1B27D719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5252596-44C0-41E4-B9A6-EE30E32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DEC8110-EDCD-466F-AD95-4AA8DF8F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42CEB19-F76C-4841-A1AE-128895BD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8E29C87-8F20-489E-8D25-0ADDCE75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EC59B98-0255-4DFF-BBE8-C374274A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B2A4C74-6023-4615-A4EC-539B2564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9D01CB-0A46-477B-982C-7AFD7E22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F0762-728B-494C-B827-EC89C019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65E32C5-8795-4089-A6D3-819B9513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F1BE78-5DDE-44F5-BCCD-0332CA6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C78D77E-ADD7-45C1-BCBC-A5DD5B8D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0440F32-CD9C-4AEB-BA46-579127FD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108402-3E70-4A7F-9A60-CF9879B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749933D-3344-4A5A-8E26-C1B834234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904C0CC-0F30-4B33-9FB7-A8FDAC98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88281A9-00D0-4F93-BB65-2F417835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723CD3-9C5A-40F7-B36D-D51A1FC0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4BF36B-968B-4757-BD5D-3923A978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3C31F3E-7DBC-4EB8-99F0-B7BD98C7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13C492F-BEBB-4CD9-8444-F21CDBEB0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2A9380-6A7C-4BAA-A84C-B4FA7BCB0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DC45-B4EF-4468-94F1-9DDCB4B36BA7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80821EF-9C37-407C-8D6C-6F8E0EFDA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B5083B-2C95-4555-A293-4149F899C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7711-D4D8-46C9-8C6C-20A08C0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3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FCB978-6B8A-4DF1-B232-178AB035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F3D6016-FEBA-485B-AE0F-A329F9AD3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64025-8E4A-44ED-9F1F-3B9C750E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887A19-5717-48B8-9F18-DF212D9E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sv-SE" sz="3600" u="sng" dirty="0"/>
              <a:t>Teknologier</a:t>
            </a:r>
          </a:p>
          <a:p>
            <a:r>
              <a:rPr lang="sv-SE" dirty="0"/>
              <a:t>Filter</a:t>
            </a:r>
          </a:p>
          <a:p>
            <a:r>
              <a:rPr lang="sv-SE" dirty="0" err="1"/>
              <a:t>Servlet</a:t>
            </a:r>
            <a:endParaRPr lang="sv-SE" dirty="0"/>
          </a:p>
          <a:p>
            <a:r>
              <a:rPr lang="sv-SE" dirty="0"/>
              <a:t>JSF</a:t>
            </a:r>
          </a:p>
          <a:p>
            <a:r>
              <a:rPr lang="sv-SE" dirty="0"/>
              <a:t>Web Service REST</a:t>
            </a:r>
          </a:p>
          <a:p>
            <a:r>
              <a:rPr lang="sv-SE" dirty="0" err="1"/>
              <a:t>MySql</a:t>
            </a:r>
            <a:endParaRPr lang="sv-SE" dirty="0"/>
          </a:p>
          <a:p>
            <a:r>
              <a:rPr lang="sv-SE" dirty="0" err="1"/>
              <a:t>Primefaces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32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64025-8E4A-44ED-9F1F-3B9C750E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887A19-5717-48B8-9F18-DF212D9E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30"/>
            <a:ext cx="10515600" cy="48180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DB62785-3DA2-4AFD-A14D-3C39686D961F}"/>
              </a:ext>
            </a:extLst>
          </p:cNvPr>
          <p:cNvSpPr/>
          <p:nvPr/>
        </p:nvSpPr>
        <p:spPr>
          <a:xfrm>
            <a:off x="3378200" y="1400079"/>
            <a:ext cx="7835900" cy="4725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AC5FE6E7-5790-48B0-A4F8-848FE758ED0A}"/>
              </a:ext>
            </a:extLst>
          </p:cNvPr>
          <p:cNvSpPr/>
          <p:nvPr/>
        </p:nvSpPr>
        <p:spPr>
          <a:xfrm>
            <a:off x="4610100" y="1957173"/>
            <a:ext cx="6375400" cy="39389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4B43A0CB-86A7-4C13-9F37-8756DED53AE1}"/>
              </a:ext>
            </a:extLst>
          </p:cNvPr>
          <p:cNvSpPr/>
          <p:nvPr/>
        </p:nvSpPr>
        <p:spPr>
          <a:xfrm>
            <a:off x="9563099" y="2565400"/>
            <a:ext cx="1295405" cy="32623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3C2A4DC2-F732-4E09-B5AF-641D5A5A2BE6}"/>
              </a:ext>
            </a:extLst>
          </p:cNvPr>
          <p:cNvSpPr/>
          <p:nvPr/>
        </p:nvSpPr>
        <p:spPr>
          <a:xfrm>
            <a:off x="9696451" y="2679282"/>
            <a:ext cx="1047751" cy="177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21" name="Flödesschema: Magnetskiva 20">
            <a:extLst>
              <a:ext uri="{FF2B5EF4-FFF2-40B4-BE49-F238E27FC236}">
                <a16:creationId xmlns:a16="http://schemas.microsoft.com/office/drawing/2014/main" id="{895DB088-6B13-44C4-89A8-F13ABBFB8EF2}"/>
              </a:ext>
            </a:extLst>
          </p:cNvPr>
          <p:cNvSpPr/>
          <p:nvPr/>
        </p:nvSpPr>
        <p:spPr>
          <a:xfrm>
            <a:off x="9855204" y="3776462"/>
            <a:ext cx="876299" cy="920748"/>
          </a:xfrm>
          <a:prstGeom prst="flowChartMagneticDisk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2" name="Flödesschema: Magnetskiva 21">
            <a:extLst>
              <a:ext uri="{FF2B5EF4-FFF2-40B4-BE49-F238E27FC236}">
                <a16:creationId xmlns:a16="http://schemas.microsoft.com/office/drawing/2014/main" id="{639CC04E-E5DE-4387-87BE-F5FD9198479A}"/>
              </a:ext>
            </a:extLst>
          </p:cNvPr>
          <p:cNvSpPr/>
          <p:nvPr/>
        </p:nvSpPr>
        <p:spPr>
          <a:xfrm>
            <a:off x="9855204" y="4748210"/>
            <a:ext cx="876299" cy="993775"/>
          </a:xfrm>
          <a:prstGeom prst="flowChartMagneticDisk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3590A505-575A-4763-A747-E7945557714F}"/>
              </a:ext>
            </a:extLst>
          </p:cNvPr>
          <p:cNvSpPr/>
          <p:nvPr/>
        </p:nvSpPr>
        <p:spPr>
          <a:xfrm>
            <a:off x="6061077" y="2565400"/>
            <a:ext cx="3413121" cy="32623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557D8EF8-B47D-4534-9112-304F5D7C6295}"/>
              </a:ext>
            </a:extLst>
          </p:cNvPr>
          <p:cNvSpPr/>
          <p:nvPr/>
        </p:nvSpPr>
        <p:spPr>
          <a:xfrm>
            <a:off x="6108699" y="2651029"/>
            <a:ext cx="1282701" cy="3174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 EE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5796D4A8-5E6D-479F-9B24-31533B61FCAB}"/>
              </a:ext>
            </a:extLst>
          </p:cNvPr>
          <p:cNvSpPr/>
          <p:nvPr/>
        </p:nvSpPr>
        <p:spPr>
          <a:xfrm>
            <a:off x="7658105" y="4349767"/>
            <a:ext cx="1447800" cy="3174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API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4E43FD5B-B8A2-4CB9-B8AB-EEDB00339F7F}"/>
              </a:ext>
            </a:extLst>
          </p:cNvPr>
          <p:cNvSpPr/>
          <p:nvPr/>
        </p:nvSpPr>
        <p:spPr>
          <a:xfrm>
            <a:off x="7658105" y="5140500"/>
            <a:ext cx="1447800" cy="3174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API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DAA0DD0D-99CB-4E8C-92BB-5B93F5FA0DB0}"/>
              </a:ext>
            </a:extLst>
          </p:cNvPr>
          <p:cNvSpPr/>
          <p:nvPr/>
        </p:nvSpPr>
        <p:spPr>
          <a:xfrm>
            <a:off x="7658105" y="3609220"/>
            <a:ext cx="1447800" cy="3174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D872F428-913A-4E82-9027-05887E3B6232}"/>
              </a:ext>
            </a:extLst>
          </p:cNvPr>
          <p:cNvSpPr/>
          <p:nvPr/>
        </p:nvSpPr>
        <p:spPr>
          <a:xfrm>
            <a:off x="4762500" y="2157169"/>
            <a:ext cx="965200" cy="3356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F37520FD-C60F-43D9-BBD7-AB3EFEC1E618}"/>
              </a:ext>
            </a:extLst>
          </p:cNvPr>
          <p:cNvSpPr/>
          <p:nvPr/>
        </p:nvSpPr>
        <p:spPr>
          <a:xfrm>
            <a:off x="3505200" y="1471369"/>
            <a:ext cx="1739900" cy="2975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Fedora</a:t>
            </a:r>
          </a:p>
        </p:txBody>
      </p:sp>
      <p:sp>
        <p:nvSpPr>
          <p:cNvPr id="31" name="Rektangel: rundade hörn 30">
            <a:extLst>
              <a:ext uri="{FF2B5EF4-FFF2-40B4-BE49-F238E27FC236}">
                <a16:creationId xmlns:a16="http://schemas.microsoft.com/office/drawing/2014/main" id="{B925B937-DB5C-4FB4-9E41-805F23D197DA}"/>
              </a:ext>
            </a:extLst>
          </p:cNvPr>
          <p:cNvSpPr/>
          <p:nvPr/>
        </p:nvSpPr>
        <p:spPr>
          <a:xfrm>
            <a:off x="1060450" y="1467202"/>
            <a:ext cx="1657350" cy="88547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2" name="Rektangel: rundade hörn 31">
            <a:extLst>
              <a:ext uri="{FF2B5EF4-FFF2-40B4-BE49-F238E27FC236}">
                <a16:creationId xmlns:a16="http://schemas.microsoft.com/office/drawing/2014/main" id="{BA886B4E-38A4-4376-BBB0-C175059D17CE}"/>
              </a:ext>
            </a:extLst>
          </p:cNvPr>
          <p:cNvSpPr/>
          <p:nvPr/>
        </p:nvSpPr>
        <p:spPr>
          <a:xfrm>
            <a:off x="977900" y="3021638"/>
            <a:ext cx="1898645" cy="131923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Router/Gateway</a:t>
            </a:r>
          </a:p>
          <a:p>
            <a:pPr algn="ctr"/>
            <a:endParaRPr lang="en-US" dirty="0"/>
          </a:p>
        </p:txBody>
      </p: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5BF255AD-B30D-4A71-B6F0-F647C335CCE6}"/>
              </a:ext>
            </a:extLst>
          </p:cNvPr>
          <p:cNvCxnSpPr>
            <a:cxnSpLocks/>
          </p:cNvCxnSpPr>
          <p:nvPr/>
        </p:nvCxnSpPr>
        <p:spPr>
          <a:xfrm>
            <a:off x="1206500" y="2492823"/>
            <a:ext cx="0" cy="4789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Koppling: vinklad 36">
            <a:extLst>
              <a:ext uri="{FF2B5EF4-FFF2-40B4-BE49-F238E27FC236}">
                <a16:creationId xmlns:a16="http://schemas.microsoft.com/office/drawing/2014/main" id="{100D5DC7-C2F4-47CF-8FA8-B609AB28C842}"/>
              </a:ext>
            </a:extLst>
          </p:cNvPr>
          <p:cNvCxnSpPr>
            <a:cxnSpLocks/>
          </p:cNvCxnSpPr>
          <p:nvPr/>
        </p:nvCxnSpPr>
        <p:spPr>
          <a:xfrm>
            <a:off x="1206500" y="4508477"/>
            <a:ext cx="1670045" cy="1319233"/>
          </a:xfrm>
          <a:prstGeom prst="bentConnector3">
            <a:avLst>
              <a:gd name="adj1" fmla="val -19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B4FF5CCD-E955-4D18-BACD-DE269ACCE599}"/>
              </a:ext>
            </a:extLst>
          </p:cNvPr>
          <p:cNvSpPr/>
          <p:nvPr/>
        </p:nvSpPr>
        <p:spPr>
          <a:xfrm>
            <a:off x="1206500" y="3070491"/>
            <a:ext cx="1422393" cy="34309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82FFA157-270B-43D1-85B1-50B9433EE54B}"/>
              </a:ext>
            </a:extLst>
          </p:cNvPr>
          <p:cNvSpPr/>
          <p:nvPr/>
        </p:nvSpPr>
        <p:spPr>
          <a:xfrm>
            <a:off x="1206500" y="3899674"/>
            <a:ext cx="1422394" cy="34309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</a:t>
            </a:r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86968BC-0AD0-495C-8F26-B12D55AB73EB}"/>
              </a:ext>
            </a:extLst>
          </p:cNvPr>
          <p:cNvSpPr/>
          <p:nvPr/>
        </p:nvSpPr>
        <p:spPr>
          <a:xfrm>
            <a:off x="1638295" y="5261776"/>
            <a:ext cx="1638307" cy="39229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192.168.0.xxx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6AC3F091-15DF-4BDC-BB21-ACA9C772C8F2}"/>
              </a:ext>
            </a:extLst>
          </p:cNvPr>
          <p:cNvSpPr/>
          <p:nvPr/>
        </p:nvSpPr>
        <p:spPr>
          <a:xfrm>
            <a:off x="3419464" y="5261776"/>
            <a:ext cx="1054110" cy="37757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127.0.0.1</a:t>
            </a: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6936790C-06F4-46B0-8594-5B2DA2436DD6}"/>
              </a:ext>
            </a:extLst>
          </p:cNvPr>
          <p:cNvSpPr/>
          <p:nvPr/>
        </p:nvSpPr>
        <p:spPr>
          <a:xfrm>
            <a:off x="4667245" y="2590879"/>
            <a:ext cx="1343033" cy="37757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172.17.0.1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F3FEADC-DA8F-49C6-A066-A62E3B2BE8E9}"/>
              </a:ext>
            </a:extLst>
          </p:cNvPr>
          <p:cNvSpPr/>
          <p:nvPr/>
        </p:nvSpPr>
        <p:spPr>
          <a:xfrm rot="10800000" flipV="1">
            <a:off x="6169041" y="3182003"/>
            <a:ext cx="1397005" cy="35111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172.17.0.2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53BA2B36-2DDA-4C50-8194-519E0BAE4098}"/>
              </a:ext>
            </a:extLst>
          </p:cNvPr>
          <p:cNvSpPr/>
          <p:nvPr/>
        </p:nvSpPr>
        <p:spPr>
          <a:xfrm>
            <a:off x="9582162" y="2968450"/>
            <a:ext cx="1192199" cy="2135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172.17.0.9</a:t>
            </a:r>
          </a:p>
        </p:txBody>
      </p:sp>
    </p:spTree>
    <p:extLst>
      <p:ext uri="{BB962C8B-B14F-4D97-AF65-F5344CB8AC3E}">
        <p14:creationId xmlns:p14="http://schemas.microsoft.com/office/powerpoint/2010/main" val="422533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64025-8E4A-44ED-9F1F-3B9C750E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887A19-5717-48B8-9F18-DF212D9E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778"/>
            <a:ext cx="10515600" cy="48180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1" name="Flödesschema: Magnetskiva 20">
            <a:extLst>
              <a:ext uri="{FF2B5EF4-FFF2-40B4-BE49-F238E27FC236}">
                <a16:creationId xmlns:a16="http://schemas.microsoft.com/office/drawing/2014/main" id="{895DB088-6B13-44C4-89A8-F13ABBFB8EF2}"/>
              </a:ext>
            </a:extLst>
          </p:cNvPr>
          <p:cNvSpPr/>
          <p:nvPr/>
        </p:nvSpPr>
        <p:spPr>
          <a:xfrm>
            <a:off x="10229854" y="2589407"/>
            <a:ext cx="876299" cy="920748"/>
          </a:xfrm>
          <a:prstGeom prst="flowChartMagneticDisk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2" name="Flödesschema: Magnetskiva 21">
            <a:extLst>
              <a:ext uri="{FF2B5EF4-FFF2-40B4-BE49-F238E27FC236}">
                <a16:creationId xmlns:a16="http://schemas.microsoft.com/office/drawing/2014/main" id="{639CC04E-E5DE-4387-87BE-F5FD9198479A}"/>
              </a:ext>
            </a:extLst>
          </p:cNvPr>
          <p:cNvSpPr/>
          <p:nvPr/>
        </p:nvSpPr>
        <p:spPr>
          <a:xfrm>
            <a:off x="10286990" y="4541926"/>
            <a:ext cx="876299" cy="1363574"/>
          </a:xfrm>
          <a:prstGeom prst="flowChartMagneticDisk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5796D4A8-5E6D-479F-9B24-31533B61FCAB}"/>
              </a:ext>
            </a:extLst>
          </p:cNvPr>
          <p:cNvSpPr/>
          <p:nvPr/>
        </p:nvSpPr>
        <p:spPr>
          <a:xfrm>
            <a:off x="8051815" y="3621084"/>
            <a:ext cx="1467394" cy="5732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API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4E43FD5B-B8A2-4CB9-B8AB-EEDB00339F7F}"/>
              </a:ext>
            </a:extLst>
          </p:cNvPr>
          <p:cNvSpPr/>
          <p:nvPr/>
        </p:nvSpPr>
        <p:spPr>
          <a:xfrm>
            <a:off x="8014479" y="1619157"/>
            <a:ext cx="1504730" cy="506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API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DAA0DD0D-99CB-4E8C-92BB-5B93F5FA0DB0}"/>
              </a:ext>
            </a:extLst>
          </p:cNvPr>
          <p:cNvSpPr/>
          <p:nvPr/>
        </p:nvSpPr>
        <p:spPr>
          <a:xfrm>
            <a:off x="1905010" y="1346589"/>
            <a:ext cx="5765800" cy="4726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D3F896E-FC29-4176-B077-16A647D68F61}"/>
              </a:ext>
            </a:extLst>
          </p:cNvPr>
          <p:cNvSpPr/>
          <p:nvPr/>
        </p:nvSpPr>
        <p:spPr>
          <a:xfrm>
            <a:off x="2397923" y="3621085"/>
            <a:ext cx="1615277" cy="57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filter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6128DDB-2FAC-49EF-90DF-10CCDF13E049}"/>
              </a:ext>
            </a:extLst>
          </p:cNvPr>
          <p:cNvSpPr/>
          <p:nvPr/>
        </p:nvSpPr>
        <p:spPr>
          <a:xfrm>
            <a:off x="4958436" y="4339986"/>
            <a:ext cx="1714500" cy="44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Servlet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6C0BED-561B-43D1-8F9F-61CA151E6AB0}"/>
              </a:ext>
            </a:extLst>
          </p:cNvPr>
          <p:cNvSpPr/>
          <p:nvPr/>
        </p:nvSpPr>
        <p:spPr>
          <a:xfrm>
            <a:off x="2397920" y="4925832"/>
            <a:ext cx="1615277" cy="81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B158AA-CB93-4A35-9B2E-F7E1D6FD7FFC}"/>
              </a:ext>
            </a:extLst>
          </p:cNvPr>
          <p:cNvSpPr/>
          <p:nvPr/>
        </p:nvSpPr>
        <p:spPr>
          <a:xfrm>
            <a:off x="4954371" y="3621084"/>
            <a:ext cx="1718565" cy="57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check</a:t>
            </a:r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21E82428-5CCF-4DAC-A8BF-8AA4F173947B}"/>
              </a:ext>
            </a:extLst>
          </p:cNvPr>
          <p:cNvCxnSpPr>
            <a:cxnSpLocks/>
          </p:cNvCxnSpPr>
          <p:nvPr/>
        </p:nvCxnSpPr>
        <p:spPr>
          <a:xfrm>
            <a:off x="957268" y="3710209"/>
            <a:ext cx="1095369" cy="17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DBD69E5B-47E3-44A2-970A-DEB11416D67D}"/>
              </a:ext>
            </a:extLst>
          </p:cNvPr>
          <p:cNvCxnSpPr>
            <a:cxnSpLocks/>
          </p:cNvCxnSpPr>
          <p:nvPr/>
        </p:nvCxnSpPr>
        <p:spPr>
          <a:xfrm flipH="1" flipV="1">
            <a:off x="957268" y="4054564"/>
            <a:ext cx="109536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C54ABB30-0191-4EF8-89EE-7DF3412A00B9}"/>
              </a:ext>
            </a:extLst>
          </p:cNvPr>
          <p:cNvCxnSpPr>
            <a:cxnSpLocks/>
          </p:cNvCxnSpPr>
          <p:nvPr/>
        </p:nvCxnSpPr>
        <p:spPr>
          <a:xfrm flipV="1">
            <a:off x="4205168" y="3760325"/>
            <a:ext cx="558701" cy="76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B9B16AD6-49B8-417C-A2B5-4A6045C3F2F9}"/>
              </a:ext>
            </a:extLst>
          </p:cNvPr>
          <p:cNvCxnSpPr>
            <a:cxnSpLocks/>
          </p:cNvCxnSpPr>
          <p:nvPr/>
        </p:nvCxnSpPr>
        <p:spPr>
          <a:xfrm>
            <a:off x="6880514" y="3824596"/>
            <a:ext cx="98079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C0D95403-E745-49C4-8F92-D6300C9CBB99}"/>
              </a:ext>
            </a:extLst>
          </p:cNvPr>
          <p:cNvCxnSpPr>
            <a:cxnSpLocks/>
          </p:cNvCxnSpPr>
          <p:nvPr/>
        </p:nvCxnSpPr>
        <p:spPr>
          <a:xfrm flipV="1">
            <a:off x="9649192" y="3092683"/>
            <a:ext cx="440675" cy="3148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F0E55A17-B1A8-4555-9F14-235A06A7BB2F}"/>
              </a:ext>
            </a:extLst>
          </p:cNvPr>
          <p:cNvCxnSpPr>
            <a:cxnSpLocks/>
          </p:cNvCxnSpPr>
          <p:nvPr/>
        </p:nvCxnSpPr>
        <p:spPr>
          <a:xfrm flipH="1">
            <a:off x="9709712" y="3481299"/>
            <a:ext cx="314953" cy="2377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pilkoppling 38">
            <a:extLst>
              <a:ext uri="{FF2B5EF4-FFF2-40B4-BE49-F238E27FC236}">
                <a16:creationId xmlns:a16="http://schemas.microsoft.com/office/drawing/2014/main" id="{91F8B71B-12BB-49E4-A820-295A23AAE732}"/>
              </a:ext>
            </a:extLst>
          </p:cNvPr>
          <p:cNvCxnSpPr>
            <a:cxnSpLocks/>
          </p:cNvCxnSpPr>
          <p:nvPr/>
        </p:nvCxnSpPr>
        <p:spPr>
          <a:xfrm flipH="1">
            <a:off x="6896747" y="4022787"/>
            <a:ext cx="9645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pilkoppling 43">
            <a:extLst>
              <a:ext uri="{FF2B5EF4-FFF2-40B4-BE49-F238E27FC236}">
                <a16:creationId xmlns:a16="http://schemas.microsoft.com/office/drawing/2014/main" id="{017522D0-A377-48F4-9AD8-0C18CDB60B1F}"/>
              </a:ext>
            </a:extLst>
          </p:cNvPr>
          <p:cNvCxnSpPr>
            <a:cxnSpLocks/>
          </p:cNvCxnSpPr>
          <p:nvPr/>
        </p:nvCxnSpPr>
        <p:spPr>
          <a:xfrm flipH="1">
            <a:off x="4155609" y="4054564"/>
            <a:ext cx="6323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F9F46963-09FF-4208-9FC4-A66D95C300D7}"/>
              </a:ext>
            </a:extLst>
          </p:cNvPr>
          <p:cNvCxnSpPr>
            <a:cxnSpLocks/>
          </p:cNvCxnSpPr>
          <p:nvPr/>
        </p:nvCxnSpPr>
        <p:spPr>
          <a:xfrm flipV="1">
            <a:off x="3401230" y="2652861"/>
            <a:ext cx="1385514" cy="828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k pilkoppling 52">
            <a:extLst>
              <a:ext uri="{FF2B5EF4-FFF2-40B4-BE49-F238E27FC236}">
                <a16:creationId xmlns:a16="http://schemas.microsoft.com/office/drawing/2014/main" id="{674C545A-71E6-409C-A374-843F99C38CB4}"/>
              </a:ext>
            </a:extLst>
          </p:cNvPr>
          <p:cNvCxnSpPr>
            <a:cxnSpLocks/>
          </p:cNvCxnSpPr>
          <p:nvPr/>
        </p:nvCxnSpPr>
        <p:spPr>
          <a:xfrm>
            <a:off x="6765126" y="2625325"/>
            <a:ext cx="1777244" cy="7975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k pilkoppling 58">
            <a:extLst>
              <a:ext uri="{FF2B5EF4-FFF2-40B4-BE49-F238E27FC236}">
                <a16:creationId xmlns:a16="http://schemas.microsoft.com/office/drawing/2014/main" id="{FA8C3739-D1A0-42BE-B37A-0650D59E3522}"/>
              </a:ext>
            </a:extLst>
          </p:cNvPr>
          <p:cNvCxnSpPr>
            <a:cxnSpLocks/>
          </p:cNvCxnSpPr>
          <p:nvPr/>
        </p:nvCxnSpPr>
        <p:spPr>
          <a:xfrm flipH="1" flipV="1">
            <a:off x="6831147" y="2947113"/>
            <a:ext cx="1176182" cy="5341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pilkoppling 65">
            <a:extLst>
              <a:ext uri="{FF2B5EF4-FFF2-40B4-BE49-F238E27FC236}">
                <a16:creationId xmlns:a16="http://schemas.microsoft.com/office/drawing/2014/main" id="{F985DF6D-C9A1-46E1-AF23-D3C7C7BDA396}"/>
              </a:ext>
            </a:extLst>
          </p:cNvPr>
          <p:cNvCxnSpPr>
            <a:cxnSpLocks/>
          </p:cNvCxnSpPr>
          <p:nvPr/>
        </p:nvCxnSpPr>
        <p:spPr>
          <a:xfrm flipH="1">
            <a:off x="3836453" y="2947112"/>
            <a:ext cx="924740" cy="5341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k pilkoppling 71">
            <a:extLst>
              <a:ext uri="{FF2B5EF4-FFF2-40B4-BE49-F238E27FC236}">
                <a16:creationId xmlns:a16="http://schemas.microsoft.com/office/drawing/2014/main" id="{3218C411-1CAA-4EF5-8F9F-4BA1878D71D3}"/>
              </a:ext>
            </a:extLst>
          </p:cNvPr>
          <p:cNvCxnSpPr>
            <a:cxnSpLocks/>
          </p:cNvCxnSpPr>
          <p:nvPr/>
        </p:nvCxnSpPr>
        <p:spPr>
          <a:xfrm>
            <a:off x="3039281" y="4295952"/>
            <a:ext cx="0" cy="4919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ak pilkoppling 75">
            <a:extLst>
              <a:ext uri="{FF2B5EF4-FFF2-40B4-BE49-F238E27FC236}">
                <a16:creationId xmlns:a16="http://schemas.microsoft.com/office/drawing/2014/main" id="{2A5594AA-65C8-4FF7-BD10-989CF0DBE943}"/>
              </a:ext>
            </a:extLst>
          </p:cNvPr>
          <p:cNvCxnSpPr>
            <a:cxnSpLocks/>
          </p:cNvCxnSpPr>
          <p:nvPr/>
        </p:nvCxnSpPr>
        <p:spPr>
          <a:xfrm flipV="1">
            <a:off x="3327401" y="4254500"/>
            <a:ext cx="0" cy="533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ak pilkoppling 115">
            <a:extLst>
              <a:ext uri="{FF2B5EF4-FFF2-40B4-BE49-F238E27FC236}">
                <a16:creationId xmlns:a16="http://schemas.microsoft.com/office/drawing/2014/main" id="{289FBCD4-41DE-4808-AD75-CCBCA576545E}"/>
              </a:ext>
            </a:extLst>
          </p:cNvPr>
          <p:cNvCxnSpPr>
            <a:cxnSpLocks/>
          </p:cNvCxnSpPr>
          <p:nvPr/>
        </p:nvCxnSpPr>
        <p:spPr>
          <a:xfrm>
            <a:off x="9649192" y="2118758"/>
            <a:ext cx="496981" cy="364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k pilkoppling 117">
            <a:extLst>
              <a:ext uri="{FF2B5EF4-FFF2-40B4-BE49-F238E27FC236}">
                <a16:creationId xmlns:a16="http://schemas.microsoft.com/office/drawing/2014/main" id="{EF3DCE47-45E3-4D2D-96B3-EA268E1B213C}"/>
              </a:ext>
            </a:extLst>
          </p:cNvPr>
          <p:cNvCxnSpPr>
            <a:cxnSpLocks/>
          </p:cNvCxnSpPr>
          <p:nvPr/>
        </p:nvCxnSpPr>
        <p:spPr>
          <a:xfrm flipH="1" flipV="1">
            <a:off x="9709712" y="1857504"/>
            <a:ext cx="678889" cy="4881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CAAF1961-81C9-4B94-86C4-E33C708D8F28}"/>
              </a:ext>
            </a:extLst>
          </p:cNvPr>
          <p:cNvCxnSpPr/>
          <p:nvPr/>
        </p:nvCxnSpPr>
        <p:spPr>
          <a:xfrm>
            <a:off x="6831147" y="1857504"/>
            <a:ext cx="10301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k pilkoppling 126">
            <a:extLst>
              <a:ext uri="{FF2B5EF4-FFF2-40B4-BE49-F238E27FC236}">
                <a16:creationId xmlns:a16="http://schemas.microsoft.com/office/drawing/2014/main" id="{A015B804-72EC-44A7-8BB4-C1CCDFC87239}"/>
              </a:ext>
            </a:extLst>
          </p:cNvPr>
          <p:cNvCxnSpPr/>
          <p:nvPr/>
        </p:nvCxnSpPr>
        <p:spPr>
          <a:xfrm flipH="1">
            <a:off x="6831147" y="2101593"/>
            <a:ext cx="10301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ktangel 135">
            <a:extLst>
              <a:ext uri="{FF2B5EF4-FFF2-40B4-BE49-F238E27FC236}">
                <a16:creationId xmlns:a16="http://schemas.microsoft.com/office/drawing/2014/main" id="{5202291B-F7DD-42F4-90B1-4105BF495426}"/>
              </a:ext>
            </a:extLst>
          </p:cNvPr>
          <p:cNvSpPr/>
          <p:nvPr/>
        </p:nvSpPr>
        <p:spPr>
          <a:xfrm>
            <a:off x="4891176" y="1666281"/>
            <a:ext cx="1837376" cy="147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BBF8BF5C-E5A6-4687-83B3-ED92034BA7AE}"/>
              </a:ext>
            </a:extLst>
          </p:cNvPr>
          <p:cNvSpPr/>
          <p:nvPr/>
        </p:nvSpPr>
        <p:spPr>
          <a:xfrm>
            <a:off x="4948115" y="2534800"/>
            <a:ext cx="1714500" cy="463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sp>
        <p:nvSpPr>
          <p:cNvPr id="138" name="Rektangel 137">
            <a:extLst>
              <a:ext uri="{FF2B5EF4-FFF2-40B4-BE49-F238E27FC236}">
                <a16:creationId xmlns:a16="http://schemas.microsoft.com/office/drawing/2014/main" id="{7B6B0B3A-5C36-40C6-A32A-5BF9502BC88A}"/>
              </a:ext>
            </a:extLst>
          </p:cNvPr>
          <p:cNvSpPr/>
          <p:nvPr/>
        </p:nvSpPr>
        <p:spPr>
          <a:xfrm>
            <a:off x="4947489" y="1767623"/>
            <a:ext cx="1711824" cy="46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140" name="Rak pilkoppling 139">
            <a:extLst>
              <a:ext uri="{FF2B5EF4-FFF2-40B4-BE49-F238E27FC236}">
                <a16:creationId xmlns:a16="http://schemas.microsoft.com/office/drawing/2014/main" id="{F958067B-8798-489D-919D-1DB171E916B9}"/>
              </a:ext>
            </a:extLst>
          </p:cNvPr>
          <p:cNvCxnSpPr>
            <a:cxnSpLocks/>
          </p:cNvCxnSpPr>
          <p:nvPr/>
        </p:nvCxnSpPr>
        <p:spPr>
          <a:xfrm>
            <a:off x="6896747" y="4473732"/>
            <a:ext cx="3165891" cy="2874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836DDCC5-A79F-4504-87E4-7EDC50A82E1B}"/>
              </a:ext>
            </a:extLst>
          </p:cNvPr>
          <p:cNvCxnSpPr>
            <a:cxnSpLocks/>
          </p:cNvCxnSpPr>
          <p:nvPr/>
        </p:nvCxnSpPr>
        <p:spPr>
          <a:xfrm flipH="1" flipV="1">
            <a:off x="6896747" y="4687442"/>
            <a:ext cx="3088824" cy="2830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ak pilkoppling 147">
            <a:extLst>
              <a:ext uri="{FF2B5EF4-FFF2-40B4-BE49-F238E27FC236}">
                <a16:creationId xmlns:a16="http://schemas.microsoft.com/office/drawing/2014/main" id="{353C6F85-AB33-4AD7-8952-E67C38B5815A}"/>
              </a:ext>
            </a:extLst>
          </p:cNvPr>
          <p:cNvCxnSpPr>
            <a:cxnSpLocks/>
          </p:cNvCxnSpPr>
          <p:nvPr/>
        </p:nvCxnSpPr>
        <p:spPr>
          <a:xfrm flipV="1">
            <a:off x="3938197" y="4499411"/>
            <a:ext cx="822996" cy="342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ktangel 154">
            <a:extLst>
              <a:ext uri="{FF2B5EF4-FFF2-40B4-BE49-F238E27FC236}">
                <a16:creationId xmlns:a16="http://schemas.microsoft.com/office/drawing/2014/main" id="{ABFC4C46-D7FE-4E98-8E79-3B4A832DA6DE}"/>
              </a:ext>
            </a:extLst>
          </p:cNvPr>
          <p:cNvSpPr/>
          <p:nvPr/>
        </p:nvSpPr>
        <p:spPr>
          <a:xfrm>
            <a:off x="4954372" y="5019728"/>
            <a:ext cx="1718564" cy="34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servlet</a:t>
            </a:r>
          </a:p>
        </p:txBody>
      </p:sp>
      <p:cxnSp>
        <p:nvCxnSpPr>
          <p:cNvPr id="161" name="Rak pilkoppling 160">
            <a:extLst>
              <a:ext uri="{FF2B5EF4-FFF2-40B4-BE49-F238E27FC236}">
                <a16:creationId xmlns:a16="http://schemas.microsoft.com/office/drawing/2014/main" id="{8D5F1BBA-EC4C-4E99-BA0B-C27F62C6F196}"/>
              </a:ext>
            </a:extLst>
          </p:cNvPr>
          <p:cNvCxnSpPr>
            <a:cxnSpLocks/>
          </p:cNvCxnSpPr>
          <p:nvPr/>
        </p:nvCxnSpPr>
        <p:spPr>
          <a:xfrm flipH="1">
            <a:off x="4168217" y="4687442"/>
            <a:ext cx="618528" cy="234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ak pilkoppling 163">
            <a:extLst>
              <a:ext uri="{FF2B5EF4-FFF2-40B4-BE49-F238E27FC236}">
                <a16:creationId xmlns:a16="http://schemas.microsoft.com/office/drawing/2014/main" id="{7486FFF6-18BE-47DB-8FDC-D63E15A7F9B9}"/>
              </a:ext>
            </a:extLst>
          </p:cNvPr>
          <p:cNvCxnSpPr>
            <a:cxnSpLocks/>
          </p:cNvCxnSpPr>
          <p:nvPr/>
        </p:nvCxnSpPr>
        <p:spPr>
          <a:xfrm>
            <a:off x="6896747" y="5214376"/>
            <a:ext cx="3007892" cy="51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ak pilkoppling 169">
            <a:extLst>
              <a:ext uri="{FF2B5EF4-FFF2-40B4-BE49-F238E27FC236}">
                <a16:creationId xmlns:a16="http://schemas.microsoft.com/office/drawing/2014/main" id="{84224DB3-E73C-4E09-AD68-61767A3E8BD8}"/>
              </a:ext>
            </a:extLst>
          </p:cNvPr>
          <p:cNvCxnSpPr/>
          <p:nvPr/>
        </p:nvCxnSpPr>
        <p:spPr>
          <a:xfrm>
            <a:off x="4155609" y="5175815"/>
            <a:ext cx="6860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ak pilkoppling 174">
            <a:extLst>
              <a:ext uri="{FF2B5EF4-FFF2-40B4-BE49-F238E27FC236}">
                <a16:creationId xmlns:a16="http://schemas.microsoft.com/office/drawing/2014/main" id="{6CFCBC0D-7012-43CF-96B8-CC1694660C88}"/>
              </a:ext>
            </a:extLst>
          </p:cNvPr>
          <p:cNvCxnSpPr>
            <a:cxnSpLocks/>
          </p:cNvCxnSpPr>
          <p:nvPr/>
        </p:nvCxnSpPr>
        <p:spPr>
          <a:xfrm>
            <a:off x="4155609" y="5437034"/>
            <a:ext cx="5829962" cy="62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Rak pilkoppling 176">
            <a:extLst>
              <a:ext uri="{FF2B5EF4-FFF2-40B4-BE49-F238E27FC236}">
                <a16:creationId xmlns:a16="http://schemas.microsoft.com/office/drawing/2014/main" id="{131ABBC4-701E-4872-876D-3A764A843357}"/>
              </a:ext>
            </a:extLst>
          </p:cNvPr>
          <p:cNvCxnSpPr>
            <a:cxnSpLocks/>
          </p:cNvCxnSpPr>
          <p:nvPr/>
        </p:nvCxnSpPr>
        <p:spPr>
          <a:xfrm flipH="1" flipV="1">
            <a:off x="4155609" y="5600425"/>
            <a:ext cx="5869056" cy="74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6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65</Words>
  <Application>Microsoft Office PowerPoint</Application>
  <PresentationFormat>Bredbild</PresentationFormat>
  <Paragraphs>42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Web app</vt:lpstr>
      <vt:lpstr>Web app</vt:lpstr>
      <vt:lpstr>Web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lönn</dc:creator>
  <cp:lastModifiedBy>stefan lönn</cp:lastModifiedBy>
  <cp:revision>15</cp:revision>
  <dcterms:created xsi:type="dcterms:W3CDTF">2017-12-09T21:22:28Z</dcterms:created>
  <dcterms:modified xsi:type="dcterms:W3CDTF">2017-12-09T23:29:19Z</dcterms:modified>
</cp:coreProperties>
</file>