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799" r:id="rId4"/>
  </p:sldMasterIdLst>
  <p:notesMasterIdLst>
    <p:notesMasterId r:id="rId22"/>
  </p:notesMasterIdLst>
  <p:handoutMasterIdLst>
    <p:handoutMasterId r:id="rId23"/>
  </p:handoutMasterIdLst>
  <p:sldIdLst>
    <p:sldId id="2024" r:id="rId5"/>
    <p:sldId id="2025" r:id="rId6"/>
    <p:sldId id="2026" r:id="rId7"/>
    <p:sldId id="1882" r:id="rId8"/>
    <p:sldId id="1889" r:id="rId9"/>
    <p:sldId id="1885" r:id="rId10"/>
    <p:sldId id="10675" r:id="rId11"/>
    <p:sldId id="1886" r:id="rId12"/>
    <p:sldId id="10677" r:id="rId13"/>
    <p:sldId id="1892" r:id="rId14"/>
    <p:sldId id="2076137234" r:id="rId15"/>
    <p:sldId id="2028" r:id="rId16"/>
    <p:sldId id="2029" r:id="rId17"/>
    <p:sldId id="2030" r:id="rId18"/>
    <p:sldId id="2031" r:id="rId19"/>
    <p:sldId id="2032" r:id="rId20"/>
    <p:sldId id="1890" r:id="rId2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CDA4DF4-B0D1-49BB-B2E7-BB617E0B2A99}">
          <p14:sldIdLst>
            <p14:sldId id="2024"/>
            <p14:sldId id="2025"/>
            <p14:sldId id="2026"/>
            <p14:sldId id="1882"/>
          </p14:sldIdLst>
        </p14:section>
        <p14:section name="Building Governance" id="{CA39168C-4E41-4403-B5C9-7773FDD31A27}">
          <p14:sldIdLst>
            <p14:sldId id="1889"/>
            <p14:sldId id="1885"/>
            <p14:sldId id="10675"/>
            <p14:sldId id="1886"/>
          </p14:sldIdLst>
        </p14:section>
        <p14:section name="Implementation" id="{6AF6D795-D625-406A-A3C0-FA068399E490}">
          <p14:sldIdLst>
            <p14:sldId id="10677"/>
            <p14:sldId id="1892"/>
            <p14:sldId id="2076137234"/>
            <p14:sldId id="2028"/>
            <p14:sldId id="2029"/>
            <p14:sldId id="2030"/>
            <p14:sldId id="2031"/>
            <p14:sldId id="2032"/>
            <p14:sldId id="1890"/>
          </p14:sldIdLst>
        </p14:section>
        <p14:section name="Default Section" id="{856247EF-FEA3-4E10-815E-8D4BC67428AF}">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5B6B86"/>
    <a:srgbClr val="50E6FF"/>
    <a:srgbClr val="FEF000"/>
    <a:srgbClr val="3B2E58"/>
    <a:srgbClr val="243A5E"/>
    <a:srgbClr val="274B47"/>
    <a:srgbClr val="2F2F2F"/>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55" autoAdjust="0"/>
    <p:restoredTop sz="92041" autoAdjust="0"/>
  </p:normalViewPr>
  <p:slideViewPr>
    <p:cSldViewPr snapToGrid="0">
      <p:cViewPr varScale="1">
        <p:scale>
          <a:sx n="102" d="100"/>
          <a:sy n="102" d="100"/>
        </p:scale>
        <p:origin x="54" y="291"/>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192"/>
    </p:cViewPr>
  </p:sorterViewPr>
  <p:notesViewPr>
    <p:cSldViewPr snapToGrid="0" showGuides="1">
      <p:cViewPr varScale="1">
        <p:scale>
          <a:sx n="85" d="100"/>
          <a:sy n="85" d="100"/>
        </p:scale>
        <p:origin x="2121" y="4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B5E76B-3DBB-4770-B535-B7B6BCFF8683}"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CC24DAD4-EAA9-4AFB-9573-9DFD978B55D7}">
      <dgm:prSet phldrT="[Text]"/>
      <dgm:spPr/>
      <dgm:t>
        <a:bodyPr/>
        <a:lstStyle/>
        <a:p>
          <a:r>
            <a:rPr lang="en-US" dirty="0" err="1"/>
            <a:t>Skydrevet</a:t>
          </a:r>
          <a:r>
            <a:rPr lang="en-US" dirty="0"/>
            <a:t> </a:t>
          </a:r>
          <a:r>
            <a:rPr lang="en-US" dirty="0" err="1"/>
            <a:t>organisasjon</a:t>
          </a:r>
          <a:endParaRPr lang="en-US" dirty="0"/>
        </a:p>
      </dgm:t>
    </dgm:pt>
    <dgm:pt modelId="{FCD60F60-3BFA-4DDC-A5DD-612B3B58664A}" type="parTrans" cxnId="{4036F783-C842-491F-8BCF-5AEDA949A483}">
      <dgm:prSet/>
      <dgm:spPr/>
      <dgm:t>
        <a:bodyPr/>
        <a:lstStyle/>
        <a:p>
          <a:endParaRPr lang="en-US"/>
        </a:p>
      </dgm:t>
    </dgm:pt>
    <dgm:pt modelId="{64C5123E-D967-4321-90B5-12CB2FB363FB}" type="sibTrans" cxnId="{4036F783-C842-491F-8BCF-5AEDA949A483}">
      <dgm:prSet/>
      <dgm:spPr/>
      <dgm:t>
        <a:bodyPr/>
        <a:lstStyle/>
        <a:p>
          <a:endParaRPr lang="en-US"/>
        </a:p>
      </dgm:t>
    </dgm:pt>
    <dgm:pt modelId="{F8886355-9817-44D0-B1E5-0D6C7D6FDB37}">
      <dgm:prSet phldrT="[Text]"/>
      <dgm:spPr/>
      <dgm:t>
        <a:bodyPr/>
        <a:lstStyle/>
        <a:p>
          <a:r>
            <a:rPr lang="en-US" dirty="0" err="1"/>
            <a:t>Skystrategi</a:t>
          </a:r>
          <a:endParaRPr lang="en-US" dirty="0"/>
        </a:p>
      </dgm:t>
    </dgm:pt>
    <dgm:pt modelId="{48BD8129-A628-4639-B22B-228E5F8621D2}" type="parTrans" cxnId="{40B10638-2B19-43D7-9B28-E7913E61555D}">
      <dgm:prSet/>
      <dgm:spPr/>
      <dgm:t>
        <a:bodyPr/>
        <a:lstStyle/>
        <a:p>
          <a:endParaRPr lang="en-US"/>
        </a:p>
      </dgm:t>
    </dgm:pt>
    <dgm:pt modelId="{431DCDC1-FE35-42DB-A28C-ECDD5355B00E}" type="sibTrans" cxnId="{40B10638-2B19-43D7-9B28-E7913E61555D}">
      <dgm:prSet/>
      <dgm:spPr/>
      <dgm:t>
        <a:bodyPr/>
        <a:lstStyle/>
        <a:p>
          <a:endParaRPr lang="en-US"/>
        </a:p>
      </dgm:t>
    </dgm:pt>
    <dgm:pt modelId="{4BF93AF2-D85F-41C6-947F-8FF37F85A659}">
      <dgm:prSet phldrT="[Text]"/>
      <dgm:spPr/>
      <dgm:t>
        <a:bodyPr/>
        <a:lstStyle/>
        <a:p>
          <a:r>
            <a:rPr lang="en-US" b="0" dirty="0" err="1"/>
            <a:t>Skystyring</a:t>
          </a:r>
          <a:r>
            <a:rPr lang="en-US" b="0" dirty="0"/>
            <a:t> (governance)</a:t>
          </a:r>
        </a:p>
      </dgm:t>
    </dgm:pt>
    <dgm:pt modelId="{4E95B28A-3A11-4C9B-B8AC-DD0CA634EA08}" type="parTrans" cxnId="{3F9B46E8-8A30-43C6-91E0-0F5421724EAA}">
      <dgm:prSet/>
      <dgm:spPr/>
      <dgm:t>
        <a:bodyPr/>
        <a:lstStyle/>
        <a:p>
          <a:endParaRPr lang="en-US"/>
        </a:p>
      </dgm:t>
    </dgm:pt>
    <dgm:pt modelId="{4F4951F4-326D-4674-99E4-26F4ED27961F}" type="sibTrans" cxnId="{3F9B46E8-8A30-43C6-91E0-0F5421724EAA}">
      <dgm:prSet/>
      <dgm:spPr/>
      <dgm:t>
        <a:bodyPr/>
        <a:lstStyle/>
        <a:p>
          <a:endParaRPr lang="en-US"/>
        </a:p>
      </dgm:t>
    </dgm:pt>
    <dgm:pt modelId="{43C909CF-719F-4D7A-BD7F-F43D59D8D910}">
      <dgm:prSet phldrT="[Text]"/>
      <dgm:spPr/>
      <dgm:t>
        <a:bodyPr/>
        <a:lstStyle/>
        <a:p>
          <a:r>
            <a:rPr lang="en-US" dirty="0" err="1"/>
            <a:t>Skyadopsjon</a:t>
          </a:r>
          <a:endParaRPr lang="en-US" dirty="0"/>
        </a:p>
      </dgm:t>
    </dgm:pt>
    <dgm:pt modelId="{5024D553-A614-4E0A-8D4E-C24CEE813FF4}" type="parTrans" cxnId="{0248B863-8D58-4E79-8269-806BA394936A}">
      <dgm:prSet/>
      <dgm:spPr/>
      <dgm:t>
        <a:bodyPr/>
        <a:lstStyle/>
        <a:p>
          <a:endParaRPr lang="en-US"/>
        </a:p>
      </dgm:t>
    </dgm:pt>
    <dgm:pt modelId="{AD57707C-A2F6-419A-9C7B-674A9936183B}" type="sibTrans" cxnId="{0248B863-8D58-4E79-8269-806BA394936A}">
      <dgm:prSet/>
      <dgm:spPr/>
      <dgm:t>
        <a:bodyPr/>
        <a:lstStyle/>
        <a:p>
          <a:endParaRPr lang="en-US"/>
        </a:p>
      </dgm:t>
    </dgm:pt>
    <dgm:pt modelId="{8940E3C3-3E35-4EE2-B513-43198173E663}" type="pres">
      <dgm:prSet presAssocID="{72B5E76B-3DBB-4770-B535-B7B6BCFF8683}" presName="Name0" presStyleCnt="0">
        <dgm:presLayoutVars>
          <dgm:orgChart val="1"/>
          <dgm:chPref val="1"/>
          <dgm:dir/>
          <dgm:animOne val="branch"/>
          <dgm:animLvl val="lvl"/>
          <dgm:resizeHandles/>
        </dgm:presLayoutVars>
      </dgm:prSet>
      <dgm:spPr/>
    </dgm:pt>
    <dgm:pt modelId="{B44020F8-6324-43D3-8646-31C576D41B75}" type="pres">
      <dgm:prSet presAssocID="{CC24DAD4-EAA9-4AFB-9573-9DFD978B55D7}" presName="hierRoot1" presStyleCnt="0">
        <dgm:presLayoutVars>
          <dgm:hierBranch val="init"/>
        </dgm:presLayoutVars>
      </dgm:prSet>
      <dgm:spPr/>
    </dgm:pt>
    <dgm:pt modelId="{ED0B3FBF-582A-424F-AC30-36657DA31306}" type="pres">
      <dgm:prSet presAssocID="{CC24DAD4-EAA9-4AFB-9573-9DFD978B55D7}" presName="rootComposite1" presStyleCnt="0"/>
      <dgm:spPr/>
    </dgm:pt>
    <dgm:pt modelId="{8F8807AE-FFE2-4BE5-AB99-6A9A3C0EF30B}" type="pres">
      <dgm:prSet presAssocID="{CC24DAD4-EAA9-4AFB-9573-9DFD978B55D7}" presName="rootText1" presStyleLbl="alignAcc1" presStyleIdx="0" presStyleCnt="0">
        <dgm:presLayoutVars>
          <dgm:chPref val="3"/>
        </dgm:presLayoutVars>
      </dgm:prSet>
      <dgm:spPr/>
    </dgm:pt>
    <dgm:pt modelId="{E4B3F454-54CF-4107-8FAF-790F596EB197}" type="pres">
      <dgm:prSet presAssocID="{CC24DAD4-EAA9-4AFB-9573-9DFD978B55D7}" presName="topArc1" presStyleLbl="parChTrans1D1" presStyleIdx="0" presStyleCnt="8"/>
      <dgm:spPr/>
    </dgm:pt>
    <dgm:pt modelId="{801A0604-5314-47E2-8A70-3EF915C264DC}" type="pres">
      <dgm:prSet presAssocID="{CC24DAD4-EAA9-4AFB-9573-9DFD978B55D7}" presName="bottomArc1" presStyleLbl="parChTrans1D1" presStyleIdx="1" presStyleCnt="8"/>
      <dgm:spPr/>
    </dgm:pt>
    <dgm:pt modelId="{F957823F-3D82-4346-92C1-F2C0ABB23A5A}" type="pres">
      <dgm:prSet presAssocID="{CC24DAD4-EAA9-4AFB-9573-9DFD978B55D7}" presName="topConnNode1" presStyleLbl="node1" presStyleIdx="0" presStyleCnt="0"/>
      <dgm:spPr/>
    </dgm:pt>
    <dgm:pt modelId="{E286C22E-9DE3-4D76-AC2B-DE83340C4F5C}" type="pres">
      <dgm:prSet presAssocID="{CC24DAD4-EAA9-4AFB-9573-9DFD978B55D7}" presName="hierChild2" presStyleCnt="0"/>
      <dgm:spPr/>
    </dgm:pt>
    <dgm:pt modelId="{B896F713-8886-4996-B48D-9B4FC96D9B18}" type="pres">
      <dgm:prSet presAssocID="{48BD8129-A628-4639-B22B-228E5F8621D2}" presName="Name28" presStyleLbl="parChTrans1D2" presStyleIdx="0" presStyleCnt="3"/>
      <dgm:spPr/>
    </dgm:pt>
    <dgm:pt modelId="{6617E2DE-FB18-429E-8018-AC79E747949E}" type="pres">
      <dgm:prSet presAssocID="{F8886355-9817-44D0-B1E5-0D6C7D6FDB37}" presName="hierRoot2" presStyleCnt="0">
        <dgm:presLayoutVars>
          <dgm:hierBranch val="init"/>
        </dgm:presLayoutVars>
      </dgm:prSet>
      <dgm:spPr/>
    </dgm:pt>
    <dgm:pt modelId="{B521A434-02DB-44D4-A075-91D33772D7AA}" type="pres">
      <dgm:prSet presAssocID="{F8886355-9817-44D0-B1E5-0D6C7D6FDB37}" presName="rootComposite2" presStyleCnt="0"/>
      <dgm:spPr/>
    </dgm:pt>
    <dgm:pt modelId="{4E48DB89-4598-46D3-93B2-53F9B1FD3A39}" type="pres">
      <dgm:prSet presAssocID="{F8886355-9817-44D0-B1E5-0D6C7D6FDB37}" presName="rootText2" presStyleLbl="alignAcc1" presStyleIdx="0" presStyleCnt="0">
        <dgm:presLayoutVars>
          <dgm:chPref val="3"/>
        </dgm:presLayoutVars>
      </dgm:prSet>
      <dgm:spPr/>
    </dgm:pt>
    <dgm:pt modelId="{9AAADF27-ACFD-45D6-B4AB-FA0DBD19F911}" type="pres">
      <dgm:prSet presAssocID="{F8886355-9817-44D0-B1E5-0D6C7D6FDB37}" presName="topArc2" presStyleLbl="parChTrans1D1" presStyleIdx="2" presStyleCnt="8"/>
      <dgm:spPr/>
    </dgm:pt>
    <dgm:pt modelId="{6C98F5F9-D350-4E71-8FBC-D7CE70B9B720}" type="pres">
      <dgm:prSet presAssocID="{F8886355-9817-44D0-B1E5-0D6C7D6FDB37}" presName="bottomArc2" presStyleLbl="parChTrans1D1" presStyleIdx="3" presStyleCnt="8"/>
      <dgm:spPr/>
    </dgm:pt>
    <dgm:pt modelId="{05724449-7159-45C3-9AB1-F6ADDA7AB878}" type="pres">
      <dgm:prSet presAssocID="{F8886355-9817-44D0-B1E5-0D6C7D6FDB37}" presName="topConnNode2" presStyleLbl="node2" presStyleIdx="0" presStyleCnt="0"/>
      <dgm:spPr/>
    </dgm:pt>
    <dgm:pt modelId="{535C09D5-E8E5-4B1C-B23C-1B000EDE8B80}" type="pres">
      <dgm:prSet presAssocID="{F8886355-9817-44D0-B1E5-0D6C7D6FDB37}" presName="hierChild4" presStyleCnt="0"/>
      <dgm:spPr/>
    </dgm:pt>
    <dgm:pt modelId="{CF081BEE-E1CF-4AE5-99A0-FE1DB0BCC077}" type="pres">
      <dgm:prSet presAssocID="{F8886355-9817-44D0-B1E5-0D6C7D6FDB37}" presName="hierChild5" presStyleCnt="0"/>
      <dgm:spPr/>
    </dgm:pt>
    <dgm:pt modelId="{C1BC57DC-31A2-4EEC-85A6-8BB636A7CF43}" type="pres">
      <dgm:prSet presAssocID="{4E95B28A-3A11-4C9B-B8AC-DD0CA634EA08}" presName="Name28" presStyleLbl="parChTrans1D2" presStyleIdx="1" presStyleCnt="3"/>
      <dgm:spPr/>
    </dgm:pt>
    <dgm:pt modelId="{65D1331F-775D-4F20-BA88-82979F9F8E5B}" type="pres">
      <dgm:prSet presAssocID="{4BF93AF2-D85F-41C6-947F-8FF37F85A659}" presName="hierRoot2" presStyleCnt="0">
        <dgm:presLayoutVars>
          <dgm:hierBranch val="init"/>
        </dgm:presLayoutVars>
      </dgm:prSet>
      <dgm:spPr/>
    </dgm:pt>
    <dgm:pt modelId="{DC01E20C-324F-4D44-ABCB-5DF738FEACB6}" type="pres">
      <dgm:prSet presAssocID="{4BF93AF2-D85F-41C6-947F-8FF37F85A659}" presName="rootComposite2" presStyleCnt="0"/>
      <dgm:spPr/>
    </dgm:pt>
    <dgm:pt modelId="{3D734151-1DD2-4E75-B662-5D7C59E27266}" type="pres">
      <dgm:prSet presAssocID="{4BF93AF2-D85F-41C6-947F-8FF37F85A659}" presName="rootText2" presStyleLbl="alignAcc1" presStyleIdx="0" presStyleCnt="0">
        <dgm:presLayoutVars>
          <dgm:chPref val="3"/>
        </dgm:presLayoutVars>
      </dgm:prSet>
      <dgm:spPr/>
    </dgm:pt>
    <dgm:pt modelId="{2F0DB9D3-63AC-46B7-A303-E8026A886851}" type="pres">
      <dgm:prSet presAssocID="{4BF93AF2-D85F-41C6-947F-8FF37F85A659}" presName="topArc2" presStyleLbl="parChTrans1D1" presStyleIdx="4" presStyleCnt="8"/>
      <dgm:spPr/>
    </dgm:pt>
    <dgm:pt modelId="{627695C9-5A52-4D22-807E-729B04B9DE92}" type="pres">
      <dgm:prSet presAssocID="{4BF93AF2-D85F-41C6-947F-8FF37F85A659}" presName="bottomArc2" presStyleLbl="parChTrans1D1" presStyleIdx="5" presStyleCnt="8"/>
      <dgm:spPr/>
    </dgm:pt>
    <dgm:pt modelId="{C6E89120-7A6A-4624-8517-47F9046633DB}" type="pres">
      <dgm:prSet presAssocID="{4BF93AF2-D85F-41C6-947F-8FF37F85A659}" presName="topConnNode2" presStyleLbl="node2" presStyleIdx="0" presStyleCnt="0"/>
      <dgm:spPr/>
    </dgm:pt>
    <dgm:pt modelId="{8A46522D-2264-4DEA-A992-98C09FC87BE5}" type="pres">
      <dgm:prSet presAssocID="{4BF93AF2-D85F-41C6-947F-8FF37F85A659}" presName="hierChild4" presStyleCnt="0"/>
      <dgm:spPr/>
    </dgm:pt>
    <dgm:pt modelId="{DCCA64D7-B9B0-43E5-B8C6-11093A46536D}" type="pres">
      <dgm:prSet presAssocID="{4BF93AF2-D85F-41C6-947F-8FF37F85A659}" presName="hierChild5" presStyleCnt="0"/>
      <dgm:spPr/>
    </dgm:pt>
    <dgm:pt modelId="{76041A8C-D777-4648-90DE-12530237B7D6}" type="pres">
      <dgm:prSet presAssocID="{5024D553-A614-4E0A-8D4E-C24CEE813FF4}" presName="Name28" presStyleLbl="parChTrans1D2" presStyleIdx="2" presStyleCnt="3"/>
      <dgm:spPr/>
    </dgm:pt>
    <dgm:pt modelId="{745049CF-45F8-4F8E-9407-5A8D0FEC1774}" type="pres">
      <dgm:prSet presAssocID="{43C909CF-719F-4D7A-BD7F-F43D59D8D910}" presName="hierRoot2" presStyleCnt="0">
        <dgm:presLayoutVars>
          <dgm:hierBranch val="init"/>
        </dgm:presLayoutVars>
      </dgm:prSet>
      <dgm:spPr/>
    </dgm:pt>
    <dgm:pt modelId="{EE2B035C-E30D-4465-8367-4FF9D6FE6702}" type="pres">
      <dgm:prSet presAssocID="{43C909CF-719F-4D7A-BD7F-F43D59D8D910}" presName="rootComposite2" presStyleCnt="0"/>
      <dgm:spPr/>
    </dgm:pt>
    <dgm:pt modelId="{6DD8961E-DF3C-483F-A66C-C7E9BCB043B0}" type="pres">
      <dgm:prSet presAssocID="{43C909CF-719F-4D7A-BD7F-F43D59D8D910}" presName="rootText2" presStyleLbl="alignAcc1" presStyleIdx="0" presStyleCnt="0">
        <dgm:presLayoutVars>
          <dgm:chPref val="3"/>
        </dgm:presLayoutVars>
      </dgm:prSet>
      <dgm:spPr/>
    </dgm:pt>
    <dgm:pt modelId="{D8D082E6-891F-44EA-AFEA-2395D4631204}" type="pres">
      <dgm:prSet presAssocID="{43C909CF-719F-4D7A-BD7F-F43D59D8D910}" presName="topArc2" presStyleLbl="parChTrans1D1" presStyleIdx="6" presStyleCnt="8"/>
      <dgm:spPr/>
    </dgm:pt>
    <dgm:pt modelId="{67C361E7-2A3D-4815-B95B-9CE1465C692E}" type="pres">
      <dgm:prSet presAssocID="{43C909CF-719F-4D7A-BD7F-F43D59D8D910}" presName="bottomArc2" presStyleLbl="parChTrans1D1" presStyleIdx="7" presStyleCnt="8"/>
      <dgm:spPr/>
    </dgm:pt>
    <dgm:pt modelId="{04B3A488-372C-42CB-BE64-02DE4B97A2C9}" type="pres">
      <dgm:prSet presAssocID="{43C909CF-719F-4D7A-BD7F-F43D59D8D910}" presName="topConnNode2" presStyleLbl="node2" presStyleIdx="0" presStyleCnt="0"/>
      <dgm:spPr/>
    </dgm:pt>
    <dgm:pt modelId="{6FAEE3FA-E76D-4E07-89AA-63A11842E6B4}" type="pres">
      <dgm:prSet presAssocID="{43C909CF-719F-4D7A-BD7F-F43D59D8D910}" presName="hierChild4" presStyleCnt="0"/>
      <dgm:spPr/>
    </dgm:pt>
    <dgm:pt modelId="{8D004B37-AF51-4E06-9D60-126597281FBB}" type="pres">
      <dgm:prSet presAssocID="{43C909CF-719F-4D7A-BD7F-F43D59D8D910}" presName="hierChild5" presStyleCnt="0"/>
      <dgm:spPr/>
    </dgm:pt>
    <dgm:pt modelId="{489DBBBB-766C-4B87-BC90-E5C824E7E983}" type="pres">
      <dgm:prSet presAssocID="{CC24DAD4-EAA9-4AFB-9573-9DFD978B55D7}" presName="hierChild3" presStyleCnt="0"/>
      <dgm:spPr/>
    </dgm:pt>
  </dgm:ptLst>
  <dgm:cxnLst>
    <dgm:cxn modelId="{A9753B07-BBF9-4DAC-825B-2EFCB8374F45}" type="presOf" srcId="{4E95B28A-3A11-4C9B-B8AC-DD0CA634EA08}" destId="{C1BC57DC-31A2-4EEC-85A6-8BB636A7CF43}" srcOrd="0" destOrd="0" presId="urn:microsoft.com/office/officeart/2008/layout/HalfCircleOrganizationChart"/>
    <dgm:cxn modelId="{3123FB07-17CF-4492-B8FE-09534B697064}" type="presOf" srcId="{4BF93AF2-D85F-41C6-947F-8FF37F85A659}" destId="{3D734151-1DD2-4E75-B662-5D7C59E27266}" srcOrd="0" destOrd="0" presId="urn:microsoft.com/office/officeart/2008/layout/HalfCircleOrganizationChart"/>
    <dgm:cxn modelId="{1C014E1E-65CA-433C-9A16-FA4964F39CB0}" type="presOf" srcId="{4BF93AF2-D85F-41C6-947F-8FF37F85A659}" destId="{C6E89120-7A6A-4624-8517-47F9046633DB}" srcOrd="1" destOrd="0" presId="urn:microsoft.com/office/officeart/2008/layout/HalfCircleOrganizationChart"/>
    <dgm:cxn modelId="{E487C622-DF45-4CDF-BCB9-FA0E8FDCAB37}" type="presOf" srcId="{72B5E76B-3DBB-4770-B535-B7B6BCFF8683}" destId="{8940E3C3-3E35-4EE2-B513-43198173E663}" srcOrd="0" destOrd="0" presId="urn:microsoft.com/office/officeart/2008/layout/HalfCircleOrganizationChart"/>
    <dgm:cxn modelId="{40B10638-2B19-43D7-9B28-E7913E61555D}" srcId="{CC24DAD4-EAA9-4AFB-9573-9DFD978B55D7}" destId="{F8886355-9817-44D0-B1E5-0D6C7D6FDB37}" srcOrd="0" destOrd="0" parTransId="{48BD8129-A628-4639-B22B-228E5F8621D2}" sibTransId="{431DCDC1-FE35-42DB-A28C-ECDD5355B00E}"/>
    <dgm:cxn modelId="{0248B863-8D58-4E79-8269-806BA394936A}" srcId="{CC24DAD4-EAA9-4AFB-9573-9DFD978B55D7}" destId="{43C909CF-719F-4D7A-BD7F-F43D59D8D910}" srcOrd="2" destOrd="0" parTransId="{5024D553-A614-4E0A-8D4E-C24CEE813FF4}" sibTransId="{AD57707C-A2F6-419A-9C7B-674A9936183B}"/>
    <dgm:cxn modelId="{3A705976-DD9C-4B71-AD83-F6DC3E983668}" type="presOf" srcId="{CC24DAD4-EAA9-4AFB-9573-9DFD978B55D7}" destId="{F957823F-3D82-4346-92C1-F2C0ABB23A5A}" srcOrd="1" destOrd="0" presId="urn:microsoft.com/office/officeart/2008/layout/HalfCircleOrganizationChart"/>
    <dgm:cxn modelId="{4036F783-C842-491F-8BCF-5AEDA949A483}" srcId="{72B5E76B-3DBB-4770-B535-B7B6BCFF8683}" destId="{CC24DAD4-EAA9-4AFB-9573-9DFD978B55D7}" srcOrd="0" destOrd="0" parTransId="{FCD60F60-3BFA-4DDC-A5DD-612B3B58664A}" sibTransId="{64C5123E-D967-4321-90B5-12CB2FB363FB}"/>
    <dgm:cxn modelId="{6C564585-62DC-4AD0-B6DC-A3B0DD265B89}" type="presOf" srcId="{43C909CF-719F-4D7A-BD7F-F43D59D8D910}" destId="{04B3A488-372C-42CB-BE64-02DE4B97A2C9}" srcOrd="1" destOrd="0" presId="urn:microsoft.com/office/officeart/2008/layout/HalfCircleOrganizationChart"/>
    <dgm:cxn modelId="{8B6BB2BF-936A-41C8-8964-913AD12D628D}" type="presOf" srcId="{5024D553-A614-4E0A-8D4E-C24CEE813FF4}" destId="{76041A8C-D777-4648-90DE-12530237B7D6}" srcOrd="0" destOrd="0" presId="urn:microsoft.com/office/officeart/2008/layout/HalfCircleOrganizationChart"/>
    <dgm:cxn modelId="{BF97B7CF-A022-4DD5-A8C5-6055EFB820FC}" type="presOf" srcId="{48BD8129-A628-4639-B22B-228E5F8621D2}" destId="{B896F713-8886-4996-B48D-9B4FC96D9B18}" srcOrd="0" destOrd="0" presId="urn:microsoft.com/office/officeart/2008/layout/HalfCircleOrganizationChart"/>
    <dgm:cxn modelId="{26D832DE-0C29-45A5-BA70-513C3AE7B8CC}" type="presOf" srcId="{F8886355-9817-44D0-B1E5-0D6C7D6FDB37}" destId="{4E48DB89-4598-46D3-93B2-53F9B1FD3A39}" srcOrd="0" destOrd="0" presId="urn:microsoft.com/office/officeart/2008/layout/HalfCircleOrganizationChart"/>
    <dgm:cxn modelId="{8111F8E5-4BD5-4BA6-889F-0AF9835AE450}" type="presOf" srcId="{F8886355-9817-44D0-B1E5-0D6C7D6FDB37}" destId="{05724449-7159-45C3-9AB1-F6ADDA7AB878}" srcOrd="1" destOrd="0" presId="urn:microsoft.com/office/officeart/2008/layout/HalfCircleOrganizationChart"/>
    <dgm:cxn modelId="{4DF149E7-266E-4939-8B92-C255BA321E07}" type="presOf" srcId="{43C909CF-719F-4D7A-BD7F-F43D59D8D910}" destId="{6DD8961E-DF3C-483F-A66C-C7E9BCB043B0}" srcOrd="0" destOrd="0" presId="urn:microsoft.com/office/officeart/2008/layout/HalfCircleOrganizationChart"/>
    <dgm:cxn modelId="{3F9B46E8-8A30-43C6-91E0-0F5421724EAA}" srcId="{CC24DAD4-EAA9-4AFB-9573-9DFD978B55D7}" destId="{4BF93AF2-D85F-41C6-947F-8FF37F85A659}" srcOrd="1" destOrd="0" parTransId="{4E95B28A-3A11-4C9B-B8AC-DD0CA634EA08}" sibTransId="{4F4951F4-326D-4674-99E4-26F4ED27961F}"/>
    <dgm:cxn modelId="{9EFEF9F2-0526-4BE0-B193-4B21D7AD02C5}" type="presOf" srcId="{CC24DAD4-EAA9-4AFB-9573-9DFD978B55D7}" destId="{8F8807AE-FFE2-4BE5-AB99-6A9A3C0EF30B}" srcOrd="0" destOrd="0" presId="urn:microsoft.com/office/officeart/2008/layout/HalfCircleOrganizationChart"/>
    <dgm:cxn modelId="{26B28B74-27CE-41C6-A36C-74CB56652DBE}" type="presParOf" srcId="{8940E3C3-3E35-4EE2-B513-43198173E663}" destId="{B44020F8-6324-43D3-8646-31C576D41B75}" srcOrd="0" destOrd="0" presId="urn:microsoft.com/office/officeart/2008/layout/HalfCircleOrganizationChart"/>
    <dgm:cxn modelId="{529CCC9B-01DE-4689-BE55-B14A57AFDB5D}" type="presParOf" srcId="{B44020F8-6324-43D3-8646-31C576D41B75}" destId="{ED0B3FBF-582A-424F-AC30-36657DA31306}" srcOrd="0" destOrd="0" presId="urn:microsoft.com/office/officeart/2008/layout/HalfCircleOrganizationChart"/>
    <dgm:cxn modelId="{960B68C8-B351-47A7-973C-F625DD4D75E0}" type="presParOf" srcId="{ED0B3FBF-582A-424F-AC30-36657DA31306}" destId="{8F8807AE-FFE2-4BE5-AB99-6A9A3C0EF30B}" srcOrd="0" destOrd="0" presId="urn:microsoft.com/office/officeart/2008/layout/HalfCircleOrganizationChart"/>
    <dgm:cxn modelId="{D33CB11C-708B-4781-89D1-F75D0BEF694C}" type="presParOf" srcId="{ED0B3FBF-582A-424F-AC30-36657DA31306}" destId="{E4B3F454-54CF-4107-8FAF-790F596EB197}" srcOrd="1" destOrd="0" presId="urn:microsoft.com/office/officeart/2008/layout/HalfCircleOrganizationChart"/>
    <dgm:cxn modelId="{D24BC8EB-E010-4941-8644-1B189A0EEFC9}" type="presParOf" srcId="{ED0B3FBF-582A-424F-AC30-36657DA31306}" destId="{801A0604-5314-47E2-8A70-3EF915C264DC}" srcOrd="2" destOrd="0" presId="urn:microsoft.com/office/officeart/2008/layout/HalfCircleOrganizationChart"/>
    <dgm:cxn modelId="{BDC75562-2EB0-42C0-A26F-1C51A3B757B3}" type="presParOf" srcId="{ED0B3FBF-582A-424F-AC30-36657DA31306}" destId="{F957823F-3D82-4346-92C1-F2C0ABB23A5A}" srcOrd="3" destOrd="0" presId="urn:microsoft.com/office/officeart/2008/layout/HalfCircleOrganizationChart"/>
    <dgm:cxn modelId="{90AEA986-AAD8-413A-85B9-37208D2B6439}" type="presParOf" srcId="{B44020F8-6324-43D3-8646-31C576D41B75}" destId="{E286C22E-9DE3-4D76-AC2B-DE83340C4F5C}" srcOrd="1" destOrd="0" presId="urn:microsoft.com/office/officeart/2008/layout/HalfCircleOrganizationChart"/>
    <dgm:cxn modelId="{477423FE-CF7D-45E2-86BE-F4A22355E360}" type="presParOf" srcId="{E286C22E-9DE3-4D76-AC2B-DE83340C4F5C}" destId="{B896F713-8886-4996-B48D-9B4FC96D9B18}" srcOrd="0" destOrd="0" presId="urn:microsoft.com/office/officeart/2008/layout/HalfCircleOrganizationChart"/>
    <dgm:cxn modelId="{9C8DCB51-1E01-4440-BFCE-90B29216ECA1}" type="presParOf" srcId="{E286C22E-9DE3-4D76-AC2B-DE83340C4F5C}" destId="{6617E2DE-FB18-429E-8018-AC79E747949E}" srcOrd="1" destOrd="0" presId="urn:microsoft.com/office/officeart/2008/layout/HalfCircleOrganizationChart"/>
    <dgm:cxn modelId="{A28F7642-4322-4EA9-8513-A66A9AF91F2B}" type="presParOf" srcId="{6617E2DE-FB18-429E-8018-AC79E747949E}" destId="{B521A434-02DB-44D4-A075-91D33772D7AA}" srcOrd="0" destOrd="0" presId="urn:microsoft.com/office/officeart/2008/layout/HalfCircleOrganizationChart"/>
    <dgm:cxn modelId="{3F8D5B1B-8570-4B8B-A122-5A3DA7AD32DD}" type="presParOf" srcId="{B521A434-02DB-44D4-A075-91D33772D7AA}" destId="{4E48DB89-4598-46D3-93B2-53F9B1FD3A39}" srcOrd="0" destOrd="0" presId="urn:microsoft.com/office/officeart/2008/layout/HalfCircleOrganizationChart"/>
    <dgm:cxn modelId="{4C461A93-C573-4AF2-9607-CCBEB81AE2AB}" type="presParOf" srcId="{B521A434-02DB-44D4-A075-91D33772D7AA}" destId="{9AAADF27-ACFD-45D6-B4AB-FA0DBD19F911}" srcOrd="1" destOrd="0" presId="urn:microsoft.com/office/officeart/2008/layout/HalfCircleOrganizationChart"/>
    <dgm:cxn modelId="{A354D8EF-E59B-48CF-82C6-23769C7F3A0A}" type="presParOf" srcId="{B521A434-02DB-44D4-A075-91D33772D7AA}" destId="{6C98F5F9-D350-4E71-8FBC-D7CE70B9B720}" srcOrd="2" destOrd="0" presId="urn:microsoft.com/office/officeart/2008/layout/HalfCircleOrganizationChart"/>
    <dgm:cxn modelId="{FFDA421E-12D5-4A0B-8AA7-FDAD8A0EEDDA}" type="presParOf" srcId="{B521A434-02DB-44D4-A075-91D33772D7AA}" destId="{05724449-7159-45C3-9AB1-F6ADDA7AB878}" srcOrd="3" destOrd="0" presId="urn:microsoft.com/office/officeart/2008/layout/HalfCircleOrganizationChart"/>
    <dgm:cxn modelId="{1E561CFE-331B-43FF-A6D7-E848C6D3F3F8}" type="presParOf" srcId="{6617E2DE-FB18-429E-8018-AC79E747949E}" destId="{535C09D5-E8E5-4B1C-B23C-1B000EDE8B80}" srcOrd="1" destOrd="0" presId="urn:microsoft.com/office/officeart/2008/layout/HalfCircleOrganizationChart"/>
    <dgm:cxn modelId="{CBDC2C7D-9B59-4644-AEEB-C90C8A94794C}" type="presParOf" srcId="{6617E2DE-FB18-429E-8018-AC79E747949E}" destId="{CF081BEE-E1CF-4AE5-99A0-FE1DB0BCC077}" srcOrd="2" destOrd="0" presId="urn:microsoft.com/office/officeart/2008/layout/HalfCircleOrganizationChart"/>
    <dgm:cxn modelId="{79C59316-B844-4A72-9411-203318AF90CE}" type="presParOf" srcId="{E286C22E-9DE3-4D76-AC2B-DE83340C4F5C}" destId="{C1BC57DC-31A2-4EEC-85A6-8BB636A7CF43}" srcOrd="2" destOrd="0" presId="urn:microsoft.com/office/officeart/2008/layout/HalfCircleOrganizationChart"/>
    <dgm:cxn modelId="{A9B5B0FC-43ED-4BB8-B453-C431888F4A4B}" type="presParOf" srcId="{E286C22E-9DE3-4D76-AC2B-DE83340C4F5C}" destId="{65D1331F-775D-4F20-BA88-82979F9F8E5B}" srcOrd="3" destOrd="0" presId="urn:microsoft.com/office/officeart/2008/layout/HalfCircleOrganizationChart"/>
    <dgm:cxn modelId="{D7D71F80-3C44-45BA-B690-F9E3B829C321}" type="presParOf" srcId="{65D1331F-775D-4F20-BA88-82979F9F8E5B}" destId="{DC01E20C-324F-4D44-ABCB-5DF738FEACB6}" srcOrd="0" destOrd="0" presId="urn:microsoft.com/office/officeart/2008/layout/HalfCircleOrganizationChart"/>
    <dgm:cxn modelId="{FCA27293-141B-4085-8A31-BD59EF6FBDC7}" type="presParOf" srcId="{DC01E20C-324F-4D44-ABCB-5DF738FEACB6}" destId="{3D734151-1DD2-4E75-B662-5D7C59E27266}" srcOrd="0" destOrd="0" presId="urn:microsoft.com/office/officeart/2008/layout/HalfCircleOrganizationChart"/>
    <dgm:cxn modelId="{C5FD3508-160D-4F71-9D3D-5E53D1E86FBF}" type="presParOf" srcId="{DC01E20C-324F-4D44-ABCB-5DF738FEACB6}" destId="{2F0DB9D3-63AC-46B7-A303-E8026A886851}" srcOrd="1" destOrd="0" presId="urn:microsoft.com/office/officeart/2008/layout/HalfCircleOrganizationChart"/>
    <dgm:cxn modelId="{FB675A08-BDD3-46DF-92C1-D2178ED0719F}" type="presParOf" srcId="{DC01E20C-324F-4D44-ABCB-5DF738FEACB6}" destId="{627695C9-5A52-4D22-807E-729B04B9DE92}" srcOrd="2" destOrd="0" presId="urn:microsoft.com/office/officeart/2008/layout/HalfCircleOrganizationChart"/>
    <dgm:cxn modelId="{1334CF06-8E23-4F46-8180-74E4CC195AE3}" type="presParOf" srcId="{DC01E20C-324F-4D44-ABCB-5DF738FEACB6}" destId="{C6E89120-7A6A-4624-8517-47F9046633DB}" srcOrd="3" destOrd="0" presId="urn:microsoft.com/office/officeart/2008/layout/HalfCircleOrganizationChart"/>
    <dgm:cxn modelId="{7741871E-93DB-42A3-82F1-FC3C21E10A46}" type="presParOf" srcId="{65D1331F-775D-4F20-BA88-82979F9F8E5B}" destId="{8A46522D-2264-4DEA-A992-98C09FC87BE5}" srcOrd="1" destOrd="0" presId="urn:microsoft.com/office/officeart/2008/layout/HalfCircleOrganizationChart"/>
    <dgm:cxn modelId="{CCD47CB2-E0A5-4838-BAAE-D0886427C1C5}" type="presParOf" srcId="{65D1331F-775D-4F20-BA88-82979F9F8E5B}" destId="{DCCA64D7-B9B0-43E5-B8C6-11093A46536D}" srcOrd="2" destOrd="0" presId="urn:microsoft.com/office/officeart/2008/layout/HalfCircleOrganizationChart"/>
    <dgm:cxn modelId="{23710C21-0978-45E7-9C4F-C8487AF3E891}" type="presParOf" srcId="{E286C22E-9DE3-4D76-AC2B-DE83340C4F5C}" destId="{76041A8C-D777-4648-90DE-12530237B7D6}" srcOrd="4" destOrd="0" presId="urn:microsoft.com/office/officeart/2008/layout/HalfCircleOrganizationChart"/>
    <dgm:cxn modelId="{CE3AF498-DB4A-4243-BCD6-E9DB16C5AC61}" type="presParOf" srcId="{E286C22E-9DE3-4D76-AC2B-DE83340C4F5C}" destId="{745049CF-45F8-4F8E-9407-5A8D0FEC1774}" srcOrd="5" destOrd="0" presId="urn:microsoft.com/office/officeart/2008/layout/HalfCircleOrganizationChart"/>
    <dgm:cxn modelId="{BFEBB371-DEBD-4E8C-92DD-071426F21E95}" type="presParOf" srcId="{745049CF-45F8-4F8E-9407-5A8D0FEC1774}" destId="{EE2B035C-E30D-4465-8367-4FF9D6FE6702}" srcOrd="0" destOrd="0" presId="urn:microsoft.com/office/officeart/2008/layout/HalfCircleOrganizationChart"/>
    <dgm:cxn modelId="{A24DFEDA-A14B-4C43-9F0A-6B3EE8A7941D}" type="presParOf" srcId="{EE2B035C-E30D-4465-8367-4FF9D6FE6702}" destId="{6DD8961E-DF3C-483F-A66C-C7E9BCB043B0}" srcOrd="0" destOrd="0" presId="urn:microsoft.com/office/officeart/2008/layout/HalfCircleOrganizationChart"/>
    <dgm:cxn modelId="{3C473E5B-B6DD-44BE-8D85-B1673324F25B}" type="presParOf" srcId="{EE2B035C-E30D-4465-8367-4FF9D6FE6702}" destId="{D8D082E6-891F-44EA-AFEA-2395D4631204}" srcOrd="1" destOrd="0" presId="urn:microsoft.com/office/officeart/2008/layout/HalfCircleOrganizationChart"/>
    <dgm:cxn modelId="{079AFAEF-AB83-42E9-B8AB-91B038E23B85}" type="presParOf" srcId="{EE2B035C-E30D-4465-8367-4FF9D6FE6702}" destId="{67C361E7-2A3D-4815-B95B-9CE1465C692E}" srcOrd="2" destOrd="0" presId="urn:microsoft.com/office/officeart/2008/layout/HalfCircleOrganizationChart"/>
    <dgm:cxn modelId="{330168D5-58F4-4468-A10E-26C3656377D2}" type="presParOf" srcId="{EE2B035C-E30D-4465-8367-4FF9D6FE6702}" destId="{04B3A488-372C-42CB-BE64-02DE4B97A2C9}" srcOrd="3" destOrd="0" presId="urn:microsoft.com/office/officeart/2008/layout/HalfCircleOrganizationChart"/>
    <dgm:cxn modelId="{025474ED-F002-4C7F-BDA7-5B87C1FD2FD9}" type="presParOf" srcId="{745049CF-45F8-4F8E-9407-5A8D0FEC1774}" destId="{6FAEE3FA-E76D-4E07-89AA-63A11842E6B4}" srcOrd="1" destOrd="0" presId="urn:microsoft.com/office/officeart/2008/layout/HalfCircleOrganizationChart"/>
    <dgm:cxn modelId="{1D94A576-613A-4818-B534-15E20D9EA712}" type="presParOf" srcId="{745049CF-45F8-4F8E-9407-5A8D0FEC1774}" destId="{8D004B37-AF51-4E06-9D60-126597281FBB}" srcOrd="2" destOrd="0" presId="urn:microsoft.com/office/officeart/2008/layout/HalfCircleOrganizationChart"/>
    <dgm:cxn modelId="{B380DF39-9735-4A05-B0BE-B903CF4568B8}" type="presParOf" srcId="{B44020F8-6324-43D3-8646-31C576D41B75}" destId="{489DBBBB-766C-4B87-BC90-E5C824E7E983}" srcOrd="2" destOrd="0" presId="urn:microsoft.com/office/officeart/2008/layout/HalfCircleOrganizationChart"/>
  </dgm:cxnLst>
  <dgm:bg/>
  <dgm:whole>
    <a:ln w="12700"/>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6FA08F-958F-485E-B24D-8A67741DBCDA}" type="doc">
      <dgm:prSet loTypeId="urn:microsoft.com/office/officeart/2005/8/layout/cycle1" loCatId="cycle" qsTypeId="urn:microsoft.com/office/officeart/2005/8/quickstyle/simple1" qsCatId="simple" csTypeId="urn:microsoft.com/office/officeart/2005/8/colors/accent0_1" csCatId="mainScheme" phldr="1"/>
      <dgm:spPr/>
      <dgm:t>
        <a:bodyPr/>
        <a:lstStyle/>
        <a:p>
          <a:endParaRPr lang="en-US"/>
        </a:p>
      </dgm:t>
    </dgm:pt>
    <dgm:pt modelId="{0C297948-0D28-4B23-AE26-BC6EEB1E9584}">
      <dgm:prSet phldrT="[Text]" custT="1"/>
      <dgm:spPr/>
      <dgm:t>
        <a:bodyPr/>
        <a:lstStyle/>
        <a:p>
          <a:r>
            <a:rPr lang="en-US" sz="1000" b="1" dirty="0"/>
            <a:t>5- Technical Enablement</a:t>
          </a:r>
        </a:p>
      </dgm:t>
    </dgm:pt>
    <dgm:pt modelId="{55860EBA-FA7B-4563-AEE6-69B7CD6711B3}" type="parTrans" cxnId="{7D6C2BAD-CA0C-4048-8446-1415490623ED}">
      <dgm:prSet/>
      <dgm:spPr/>
      <dgm:t>
        <a:bodyPr/>
        <a:lstStyle/>
        <a:p>
          <a:endParaRPr lang="en-US"/>
        </a:p>
      </dgm:t>
    </dgm:pt>
    <dgm:pt modelId="{48D881D8-DBA7-4F79-88E9-E52B1CB81FCC}" type="sibTrans" cxnId="{7D6C2BAD-CA0C-4048-8446-1415490623ED}">
      <dgm:prSet>
        <dgm:style>
          <a:lnRef idx="2">
            <a:schemeClr val="accent1">
              <a:shade val="50000"/>
            </a:schemeClr>
          </a:lnRef>
          <a:fillRef idx="1">
            <a:schemeClr val="accent1"/>
          </a:fillRef>
          <a:effectRef idx="0">
            <a:schemeClr val="accent1"/>
          </a:effectRef>
          <a:fontRef idx="minor">
            <a:schemeClr val="lt1"/>
          </a:fontRef>
        </dgm:style>
      </dgm:prSet>
      <dgm:spPr/>
      <dgm:t>
        <a:bodyPr/>
        <a:lstStyle/>
        <a:p>
          <a:endParaRPr lang="en-US"/>
        </a:p>
      </dgm:t>
    </dgm:pt>
    <dgm:pt modelId="{2A776749-686E-4103-A8A3-AA2621B7A66A}">
      <dgm:prSet phldrT="[Text]" custT="1"/>
      <dgm:spPr/>
      <dgm:t>
        <a:bodyPr/>
        <a:lstStyle/>
        <a:p>
          <a:r>
            <a:rPr lang="en-US" sz="1000" b="1" dirty="0"/>
            <a:t>1- Discipline Risk</a:t>
          </a:r>
        </a:p>
      </dgm:t>
    </dgm:pt>
    <dgm:pt modelId="{41C3A9C6-C1CA-430C-93F0-F7BAFFDEB86F}" type="parTrans" cxnId="{3C50EF20-F06B-4C39-93D2-16DEFE28C4BD}">
      <dgm:prSet/>
      <dgm:spPr/>
      <dgm:t>
        <a:bodyPr/>
        <a:lstStyle/>
        <a:p>
          <a:endParaRPr lang="en-US"/>
        </a:p>
      </dgm:t>
    </dgm:pt>
    <dgm:pt modelId="{E4E76009-E7D9-41BD-8562-3812B52C16F1}" type="sibTrans" cxnId="{3C50EF20-F06B-4C39-93D2-16DEFE28C4BD}">
      <dgm:prSet>
        <dgm:style>
          <a:lnRef idx="2">
            <a:schemeClr val="accent1">
              <a:shade val="50000"/>
            </a:schemeClr>
          </a:lnRef>
          <a:fillRef idx="1">
            <a:schemeClr val="accent1"/>
          </a:fillRef>
          <a:effectRef idx="0">
            <a:schemeClr val="accent1"/>
          </a:effectRef>
          <a:fontRef idx="minor">
            <a:schemeClr val="lt1"/>
          </a:fontRef>
        </dgm:style>
      </dgm:prSet>
      <dgm:spPr/>
      <dgm:t>
        <a:bodyPr/>
        <a:lstStyle/>
        <a:p>
          <a:endParaRPr lang="en-US"/>
        </a:p>
      </dgm:t>
    </dgm:pt>
    <dgm:pt modelId="{661E44F4-505C-4BC9-A6A4-B2F6A34C56C7}">
      <dgm:prSet phldrT="[Text]" custT="1"/>
      <dgm:spPr/>
      <dgm:t>
        <a:bodyPr/>
        <a:lstStyle/>
        <a:p>
          <a:r>
            <a:rPr lang="en-US" sz="1000" b="1" dirty="0"/>
            <a:t>2- Policy</a:t>
          </a:r>
          <a:endParaRPr lang="en-US" sz="1900" b="1" dirty="0"/>
        </a:p>
      </dgm:t>
    </dgm:pt>
    <dgm:pt modelId="{468FB2F7-9841-4FB0-81ED-B3D65AD1FCC2}" type="parTrans" cxnId="{35DE7387-4418-4BFE-9F2E-96DB17598AAB}">
      <dgm:prSet/>
      <dgm:spPr/>
      <dgm:t>
        <a:bodyPr/>
        <a:lstStyle/>
        <a:p>
          <a:endParaRPr lang="en-US"/>
        </a:p>
      </dgm:t>
    </dgm:pt>
    <dgm:pt modelId="{D539E3EC-2D3E-4056-A12C-BF9FC99DA130}" type="sibTrans" cxnId="{35DE7387-4418-4BFE-9F2E-96DB17598AAB}">
      <dgm:prSet>
        <dgm:style>
          <a:lnRef idx="2">
            <a:schemeClr val="accent1">
              <a:shade val="50000"/>
            </a:schemeClr>
          </a:lnRef>
          <a:fillRef idx="1">
            <a:schemeClr val="accent1"/>
          </a:fillRef>
          <a:effectRef idx="0">
            <a:schemeClr val="accent1"/>
          </a:effectRef>
          <a:fontRef idx="minor">
            <a:schemeClr val="lt1"/>
          </a:fontRef>
        </dgm:style>
      </dgm:prSet>
      <dgm:spPr/>
      <dgm:t>
        <a:bodyPr/>
        <a:lstStyle/>
        <a:p>
          <a:endParaRPr lang="en-US"/>
        </a:p>
      </dgm:t>
    </dgm:pt>
    <dgm:pt modelId="{043E7354-C022-492F-8634-BABDAD8E9F7D}">
      <dgm:prSet phldrT="[Text]" custT="1"/>
      <dgm:spPr/>
      <dgm:t>
        <a:bodyPr/>
        <a:lstStyle/>
        <a:p>
          <a:r>
            <a:rPr lang="en-US" sz="1000" b="1" dirty="0"/>
            <a:t>3- Process</a:t>
          </a:r>
          <a:endParaRPr lang="en-US" sz="1400" b="1" dirty="0"/>
        </a:p>
      </dgm:t>
    </dgm:pt>
    <dgm:pt modelId="{0AD91AE1-A69F-4022-91EF-A88EF4976DDC}" type="parTrans" cxnId="{96AB5B29-32E3-49B6-8166-1D7361C43080}">
      <dgm:prSet/>
      <dgm:spPr/>
      <dgm:t>
        <a:bodyPr/>
        <a:lstStyle/>
        <a:p>
          <a:endParaRPr lang="en-US"/>
        </a:p>
      </dgm:t>
    </dgm:pt>
    <dgm:pt modelId="{19536F18-49FF-4C5F-A6B9-5D5FF44CD7A8}" type="sibTrans" cxnId="{96AB5B29-32E3-49B6-8166-1D7361C43080}">
      <dgm:prSet>
        <dgm:style>
          <a:lnRef idx="2">
            <a:schemeClr val="accent1">
              <a:shade val="50000"/>
            </a:schemeClr>
          </a:lnRef>
          <a:fillRef idx="1">
            <a:schemeClr val="accent1"/>
          </a:fillRef>
          <a:effectRef idx="0">
            <a:schemeClr val="accent1"/>
          </a:effectRef>
          <a:fontRef idx="minor">
            <a:schemeClr val="lt1"/>
          </a:fontRef>
        </dgm:style>
      </dgm:prSet>
      <dgm:spPr/>
      <dgm:t>
        <a:bodyPr/>
        <a:lstStyle/>
        <a:p>
          <a:endParaRPr lang="en-US"/>
        </a:p>
      </dgm:t>
    </dgm:pt>
    <dgm:pt modelId="{A065AD44-DEE1-4618-BC63-166966926CDF}">
      <dgm:prSet phldrT="[Text]" custT="1"/>
      <dgm:spPr/>
      <dgm:t>
        <a:bodyPr/>
        <a:lstStyle/>
        <a:p>
          <a:r>
            <a:rPr lang="en-US" sz="1000" b="1" dirty="0"/>
            <a:t>4- Procedure</a:t>
          </a:r>
        </a:p>
      </dgm:t>
    </dgm:pt>
    <dgm:pt modelId="{52F1EDB8-0721-4B89-8125-8CDCB1D7BD15}" type="parTrans" cxnId="{18A582F9-C2AD-41D4-B30F-C59593142DB2}">
      <dgm:prSet/>
      <dgm:spPr/>
      <dgm:t>
        <a:bodyPr/>
        <a:lstStyle/>
        <a:p>
          <a:endParaRPr lang="en-US"/>
        </a:p>
      </dgm:t>
    </dgm:pt>
    <dgm:pt modelId="{FA9EAD22-224A-4278-B18F-6240DA621815}" type="sibTrans" cxnId="{18A582F9-C2AD-41D4-B30F-C59593142DB2}">
      <dgm:prSet>
        <dgm:style>
          <a:lnRef idx="2">
            <a:schemeClr val="accent1">
              <a:shade val="50000"/>
            </a:schemeClr>
          </a:lnRef>
          <a:fillRef idx="1">
            <a:schemeClr val="accent1"/>
          </a:fillRef>
          <a:effectRef idx="0">
            <a:schemeClr val="accent1"/>
          </a:effectRef>
          <a:fontRef idx="minor">
            <a:schemeClr val="lt1"/>
          </a:fontRef>
        </dgm:style>
      </dgm:prSet>
      <dgm:spPr/>
      <dgm:t>
        <a:bodyPr/>
        <a:lstStyle/>
        <a:p>
          <a:endParaRPr lang="en-US"/>
        </a:p>
      </dgm:t>
    </dgm:pt>
    <dgm:pt modelId="{32BC369B-F417-46F4-AD70-5FFA11BAD26F}" type="pres">
      <dgm:prSet presAssocID="{3C6FA08F-958F-485E-B24D-8A67741DBCDA}" presName="cycle" presStyleCnt="0">
        <dgm:presLayoutVars>
          <dgm:dir/>
          <dgm:resizeHandles val="exact"/>
        </dgm:presLayoutVars>
      </dgm:prSet>
      <dgm:spPr/>
    </dgm:pt>
    <dgm:pt modelId="{E266FD71-36F2-48E2-87A9-7002EF6E402E}" type="pres">
      <dgm:prSet presAssocID="{0C297948-0D28-4B23-AE26-BC6EEB1E9584}" presName="dummy" presStyleCnt="0"/>
      <dgm:spPr/>
    </dgm:pt>
    <dgm:pt modelId="{3EF85E2C-4974-4900-AA27-B2A876BF154D}" type="pres">
      <dgm:prSet presAssocID="{0C297948-0D28-4B23-AE26-BC6EEB1E9584}" presName="node" presStyleLbl="revTx" presStyleIdx="0" presStyleCnt="5" custScaleX="122393">
        <dgm:presLayoutVars>
          <dgm:bulletEnabled val="1"/>
        </dgm:presLayoutVars>
      </dgm:prSet>
      <dgm:spPr/>
    </dgm:pt>
    <dgm:pt modelId="{13F51EBC-E55B-4D46-BC1C-E5AB12AF93D6}" type="pres">
      <dgm:prSet presAssocID="{48D881D8-DBA7-4F79-88E9-E52B1CB81FCC}" presName="sibTrans" presStyleLbl="node1" presStyleIdx="0" presStyleCnt="5"/>
      <dgm:spPr/>
    </dgm:pt>
    <dgm:pt modelId="{5359E07D-73FC-4CC0-9CA2-E3ECE4CF5372}" type="pres">
      <dgm:prSet presAssocID="{2A776749-686E-4103-A8A3-AA2621B7A66A}" presName="dummy" presStyleCnt="0"/>
      <dgm:spPr/>
    </dgm:pt>
    <dgm:pt modelId="{27DA98AE-F9A7-4E82-B707-7C3FECF20564}" type="pres">
      <dgm:prSet presAssocID="{2A776749-686E-4103-A8A3-AA2621B7A66A}" presName="node" presStyleLbl="revTx" presStyleIdx="1" presStyleCnt="5">
        <dgm:presLayoutVars>
          <dgm:bulletEnabled val="1"/>
        </dgm:presLayoutVars>
      </dgm:prSet>
      <dgm:spPr/>
    </dgm:pt>
    <dgm:pt modelId="{472A2E4E-A9F4-474E-A0F8-24B4DB992F32}" type="pres">
      <dgm:prSet presAssocID="{E4E76009-E7D9-41BD-8562-3812B52C16F1}" presName="sibTrans" presStyleLbl="node1" presStyleIdx="1" presStyleCnt="5"/>
      <dgm:spPr/>
    </dgm:pt>
    <dgm:pt modelId="{D249EE15-4954-4ACE-A225-835DBFA763A7}" type="pres">
      <dgm:prSet presAssocID="{661E44F4-505C-4BC9-A6A4-B2F6A34C56C7}" presName="dummy" presStyleCnt="0"/>
      <dgm:spPr/>
    </dgm:pt>
    <dgm:pt modelId="{9A987A99-8294-4E62-A88E-2FAA42179F18}" type="pres">
      <dgm:prSet presAssocID="{661E44F4-505C-4BC9-A6A4-B2F6A34C56C7}" presName="node" presStyleLbl="revTx" presStyleIdx="2" presStyleCnt="5">
        <dgm:presLayoutVars>
          <dgm:bulletEnabled val="1"/>
        </dgm:presLayoutVars>
      </dgm:prSet>
      <dgm:spPr/>
    </dgm:pt>
    <dgm:pt modelId="{3DAA79C5-C46A-4EA8-BE60-52C96FE6B0EB}" type="pres">
      <dgm:prSet presAssocID="{D539E3EC-2D3E-4056-A12C-BF9FC99DA130}" presName="sibTrans" presStyleLbl="node1" presStyleIdx="2" presStyleCnt="5"/>
      <dgm:spPr/>
    </dgm:pt>
    <dgm:pt modelId="{9E4E0895-8414-442E-A144-72B0FD0B1CCC}" type="pres">
      <dgm:prSet presAssocID="{043E7354-C022-492F-8634-BABDAD8E9F7D}" presName="dummy" presStyleCnt="0"/>
      <dgm:spPr/>
    </dgm:pt>
    <dgm:pt modelId="{A6330593-65DE-436E-8A5F-EDD090DE6483}" type="pres">
      <dgm:prSet presAssocID="{043E7354-C022-492F-8634-BABDAD8E9F7D}" presName="node" presStyleLbl="revTx" presStyleIdx="3" presStyleCnt="5">
        <dgm:presLayoutVars>
          <dgm:bulletEnabled val="1"/>
        </dgm:presLayoutVars>
      </dgm:prSet>
      <dgm:spPr/>
    </dgm:pt>
    <dgm:pt modelId="{A5509CF5-8C38-4A52-83CF-6B7851C2CDB0}" type="pres">
      <dgm:prSet presAssocID="{19536F18-49FF-4C5F-A6B9-5D5FF44CD7A8}" presName="sibTrans" presStyleLbl="node1" presStyleIdx="3" presStyleCnt="5"/>
      <dgm:spPr/>
    </dgm:pt>
    <dgm:pt modelId="{05FCAEAE-18D3-4B66-BDFC-3B7D66E16F10}" type="pres">
      <dgm:prSet presAssocID="{A065AD44-DEE1-4618-BC63-166966926CDF}" presName="dummy" presStyleCnt="0"/>
      <dgm:spPr/>
    </dgm:pt>
    <dgm:pt modelId="{439C93AC-8476-4F77-B3C5-7EF32D5F221E}" type="pres">
      <dgm:prSet presAssocID="{A065AD44-DEE1-4618-BC63-166966926CDF}" presName="node" presStyleLbl="revTx" presStyleIdx="4" presStyleCnt="5" custScaleX="139052">
        <dgm:presLayoutVars>
          <dgm:bulletEnabled val="1"/>
        </dgm:presLayoutVars>
      </dgm:prSet>
      <dgm:spPr/>
    </dgm:pt>
    <dgm:pt modelId="{3D74325A-5CB5-4A4C-BBD9-789FF882E908}" type="pres">
      <dgm:prSet presAssocID="{FA9EAD22-224A-4278-B18F-6240DA621815}" presName="sibTrans" presStyleLbl="node1" presStyleIdx="4" presStyleCnt="5"/>
      <dgm:spPr/>
    </dgm:pt>
  </dgm:ptLst>
  <dgm:cxnLst>
    <dgm:cxn modelId="{3C50EF20-F06B-4C39-93D2-16DEFE28C4BD}" srcId="{3C6FA08F-958F-485E-B24D-8A67741DBCDA}" destId="{2A776749-686E-4103-A8A3-AA2621B7A66A}" srcOrd="1" destOrd="0" parTransId="{41C3A9C6-C1CA-430C-93F0-F7BAFFDEB86F}" sibTransId="{E4E76009-E7D9-41BD-8562-3812B52C16F1}"/>
    <dgm:cxn modelId="{67D43627-3DE1-4558-B01D-ED3B900227AF}" type="presOf" srcId="{0C297948-0D28-4B23-AE26-BC6EEB1E9584}" destId="{3EF85E2C-4974-4900-AA27-B2A876BF154D}" srcOrd="0" destOrd="0" presId="urn:microsoft.com/office/officeart/2005/8/layout/cycle1"/>
    <dgm:cxn modelId="{96AB5B29-32E3-49B6-8166-1D7361C43080}" srcId="{3C6FA08F-958F-485E-B24D-8A67741DBCDA}" destId="{043E7354-C022-492F-8634-BABDAD8E9F7D}" srcOrd="3" destOrd="0" parTransId="{0AD91AE1-A69F-4022-91EF-A88EF4976DDC}" sibTransId="{19536F18-49FF-4C5F-A6B9-5D5FF44CD7A8}"/>
    <dgm:cxn modelId="{C2C2A446-CB6A-4DED-B16A-E47CF5198EEF}" type="presOf" srcId="{661E44F4-505C-4BC9-A6A4-B2F6A34C56C7}" destId="{9A987A99-8294-4E62-A88E-2FAA42179F18}" srcOrd="0" destOrd="0" presId="urn:microsoft.com/office/officeart/2005/8/layout/cycle1"/>
    <dgm:cxn modelId="{C6E7607B-43BC-48A2-BC3C-A0D6D1E8E75D}" type="presOf" srcId="{043E7354-C022-492F-8634-BABDAD8E9F7D}" destId="{A6330593-65DE-436E-8A5F-EDD090DE6483}" srcOrd="0" destOrd="0" presId="urn:microsoft.com/office/officeart/2005/8/layout/cycle1"/>
    <dgm:cxn modelId="{088F1B7F-D23E-4C7B-9C69-117043C7D698}" type="presOf" srcId="{A065AD44-DEE1-4618-BC63-166966926CDF}" destId="{439C93AC-8476-4F77-B3C5-7EF32D5F221E}" srcOrd="0" destOrd="0" presId="urn:microsoft.com/office/officeart/2005/8/layout/cycle1"/>
    <dgm:cxn modelId="{35DE7387-4418-4BFE-9F2E-96DB17598AAB}" srcId="{3C6FA08F-958F-485E-B24D-8A67741DBCDA}" destId="{661E44F4-505C-4BC9-A6A4-B2F6A34C56C7}" srcOrd="2" destOrd="0" parTransId="{468FB2F7-9841-4FB0-81ED-B3D65AD1FCC2}" sibTransId="{D539E3EC-2D3E-4056-A12C-BF9FC99DA130}"/>
    <dgm:cxn modelId="{BCE4DFA2-92CF-4482-BF48-288AB7D521BE}" type="presOf" srcId="{D539E3EC-2D3E-4056-A12C-BF9FC99DA130}" destId="{3DAA79C5-C46A-4EA8-BE60-52C96FE6B0EB}" srcOrd="0" destOrd="0" presId="urn:microsoft.com/office/officeart/2005/8/layout/cycle1"/>
    <dgm:cxn modelId="{725284A3-B1F2-402B-9CD8-3DC09860D9A0}" type="presOf" srcId="{2A776749-686E-4103-A8A3-AA2621B7A66A}" destId="{27DA98AE-F9A7-4E82-B707-7C3FECF20564}" srcOrd="0" destOrd="0" presId="urn:microsoft.com/office/officeart/2005/8/layout/cycle1"/>
    <dgm:cxn modelId="{7D6C2BAD-CA0C-4048-8446-1415490623ED}" srcId="{3C6FA08F-958F-485E-B24D-8A67741DBCDA}" destId="{0C297948-0D28-4B23-AE26-BC6EEB1E9584}" srcOrd="0" destOrd="0" parTransId="{55860EBA-FA7B-4563-AEE6-69B7CD6711B3}" sibTransId="{48D881D8-DBA7-4F79-88E9-E52B1CB81FCC}"/>
    <dgm:cxn modelId="{56D955B8-717C-4798-960E-A07FD6F3826F}" type="presOf" srcId="{3C6FA08F-958F-485E-B24D-8A67741DBCDA}" destId="{32BC369B-F417-46F4-AD70-5FFA11BAD26F}" srcOrd="0" destOrd="0" presId="urn:microsoft.com/office/officeart/2005/8/layout/cycle1"/>
    <dgm:cxn modelId="{575949E3-25DB-44B8-8317-59AA42F1DEAC}" type="presOf" srcId="{48D881D8-DBA7-4F79-88E9-E52B1CB81FCC}" destId="{13F51EBC-E55B-4D46-BC1C-E5AB12AF93D6}" srcOrd="0" destOrd="0" presId="urn:microsoft.com/office/officeart/2005/8/layout/cycle1"/>
    <dgm:cxn modelId="{AE659DE5-C626-480D-9464-FE6295FBB8AC}" type="presOf" srcId="{E4E76009-E7D9-41BD-8562-3812B52C16F1}" destId="{472A2E4E-A9F4-474E-A0F8-24B4DB992F32}" srcOrd="0" destOrd="0" presId="urn:microsoft.com/office/officeart/2005/8/layout/cycle1"/>
    <dgm:cxn modelId="{93EB1FED-961D-4A32-B9FD-8296FED49DC8}" type="presOf" srcId="{19536F18-49FF-4C5F-A6B9-5D5FF44CD7A8}" destId="{A5509CF5-8C38-4A52-83CF-6B7851C2CDB0}" srcOrd="0" destOrd="0" presId="urn:microsoft.com/office/officeart/2005/8/layout/cycle1"/>
    <dgm:cxn modelId="{D6F0D0F0-1C97-49E7-ADFC-860A1DE92E41}" type="presOf" srcId="{FA9EAD22-224A-4278-B18F-6240DA621815}" destId="{3D74325A-5CB5-4A4C-BBD9-789FF882E908}" srcOrd="0" destOrd="0" presId="urn:microsoft.com/office/officeart/2005/8/layout/cycle1"/>
    <dgm:cxn modelId="{18A582F9-C2AD-41D4-B30F-C59593142DB2}" srcId="{3C6FA08F-958F-485E-B24D-8A67741DBCDA}" destId="{A065AD44-DEE1-4618-BC63-166966926CDF}" srcOrd="4" destOrd="0" parTransId="{52F1EDB8-0721-4B89-8125-8CDCB1D7BD15}" sibTransId="{FA9EAD22-224A-4278-B18F-6240DA621815}"/>
    <dgm:cxn modelId="{EEACF2DB-85CF-4BE9-9F90-2B6130AF4C81}" type="presParOf" srcId="{32BC369B-F417-46F4-AD70-5FFA11BAD26F}" destId="{E266FD71-36F2-48E2-87A9-7002EF6E402E}" srcOrd="0" destOrd="0" presId="urn:microsoft.com/office/officeart/2005/8/layout/cycle1"/>
    <dgm:cxn modelId="{018EDC3B-6957-482E-BF68-8417ACDC1739}" type="presParOf" srcId="{32BC369B-F417-46F4-AD70-5FFA11BAD26F}" destId="{3EF85E2C-4974-4900-AA27-B2A876BF154D}" srcOrd="1" destOrd="0" presId="urn:microsoft.com/office/officeart/2005/8/layout/cycle1"/>
    <dgm:cxn modelId="{FC8516C2-52B3-4B23-AD12-A9A94A37EA72}" type="presParOf" srcId="{32BC369B-F417-46F4-AD70-5FFA11BAD26F}" destId="{13F51EBC-E55B-4D46-BC1C-E5AB12AF93D6}" srcOrd="2" destOrd="0" presId="urn:microsoft.com/office/officeart/2005/8/layout/cycle1"/>
    <dgm:cxn modelId="{30683953-C4ED-413A-BDD8-15DB25AD817E}" type="presParOf" srcId="{32BC369B-F417-46F4-AD70-5FFA11BAD26F}" destId="{5359E07D-73FC-4CC0-9CA2-E3ECE4CF5372}" srcOrd="3" destOrd="0" presId="urn:microsoft.com/office/officeart/2005/8/layout/cycle1"/>
    <dgm:cxn modelId="{D6F28D4D-5CC9-444F-BE13-757BC1C3F4FC}" type="presParOf" srcId="{32BC369B-F417-46F4-AD70-5FFA11BAD26F}" destId="{27DA98AE-F9A7-4E82-B707-7C3FECF20564}" srcOrd="4" destOrd="0" presId="urn:microsoft.com/office/officeart/2005/8/layout/cycle1"/>
    <dgm:cxn modelId="{031D177B-2341-432D-83C3-7D2FB4355B36}" type="presParOf" srcId="{32BC369B-F417-46F4-AD70-5FFA11BAD26F}" destId="{472A2E4E-A9F4-474E-A0F8-24B4DB992F32}" srcOrd="5" destOrd="0" presId="urn:microsoft.com/office/officeart/2005/8/layout/cycle1"/>
    <dgm:cxn modelId="{6E14A468-6E54-430F-A50B-29B6E61C3436}" type="presParOf" srcId="{32BC369B-F417-46F4-AD70-5FFA11BAD26F}" destId="{D249EE15-4954-4ACE-A225-835DBFA763A7}" srcOrd="6" destOrd="0" presId="urn:microsoft.com/office/officeart/2005/8/layout/cycle1"/>
    <dgm:cxn modelId="{A070C6E7-2EC6-4852-AA0A-CA65CB34053D}" type="presParOf" srcId="{32BC369B-F417-46F4-AD70-5FFA11BAD26F}" destId="{9A987A99-8294-4E62-A88E-2FAA42179F18}" srcOrd="7" destOrd="0" presId="urn:microsoft.com/office/officeart/2005/8/layout/cycle1"/>
    <dgm:cxn modelId="{42B6AA64-E1E9-471B-A107-5A5B0C547BBC}" type="presParOf" srcId="{32BC369B-F417-46F4-AD70-5FFA11BAD26F}" destId="{3DAA79C5-C46A-4EA8-BE60-52C96FE6B0EB}" srcOrd="8" destOrd="0" presId="urn:microsoft.com/office/officeart/2005/8/layout/cycle1"/>
    <dgm:cxn modelId="{00B3099A-E7E4-4C14-AE06-C944E4B15D7B}" type="presParOf" srcId="{32BC369B-F417-46F4-AD70-5FFA11BAD26F}" destId="{9E4E0895-8414-442E-A144-72B0FD0B1CCC}" srcOrd="9" destOrd="0" presId="urn:microsoft.com/office/officeart/2005/8/layout/cycle1"/>
    <dgm:cxn modelId="{9F2453D7-31C0-4253-8D87-4A8B45717FAA}" type="presParOf" srcId="{32BC369B-F417-46F4-AD70-5FFA11BAD26F}" destId="{A6330593-65DE-436E-8A5F-EDD090DE6483}" srcOrd="10" destOrd="0" presId="urn:microsoft.com/office/officeart/2005/8/layout/cycle1"/>
    <dgm:cxn modelId="{5FF4795B-1A0C-45A4-9E30-9FC5C02DB41C}" type="presParOf" srcId="{32BC369B-F417-46F4-AD70-5FFA11BAD26F}" destId="{A5509CF5-8C38-4A52-83CF-6B7851C2CDB0}" srcOrd="11" destOrd="0" presId="urn:microsoft.com/office/officeart/2005/8/layout/cycle1"/>
    <dgm:cxn modelId="{889B37F7-B386-4B2E-839C-100F376AB7FA}" type="presParOf" srcId="{32BC369B-F417-46F4-AD70-5FFA11BAD26F}" destId="{05FCAEAE-18D3-4B66-BDFC-3B7D66E16F10}" srcOrd="12" destOrd="0" presId="urn:microsoft.com/office/officeart/2005/8/layout/cycle1"/>
    <dgm:cxn modelId="{D2D16644-9B35-4C68-8253-FC6F4E8BA485}" type="presParOf" srcId="{32BC369B-F417-46F4-AD70-5FFA11BAD26F}" destId="{439C93AC-8476-4F77-B3C5-7EF32D5F221E}" srcOrd="13" destOrd="0" presId="urn:microsoft.com/office/officeart/2005/8/layout/cycle1"/>
    <dgm:cxn modelId="{C22CC4F7-5030-41A6-8F2F-BD10B5093795}" type="presParOf" srcId="{32BC369B-F417-46F4-AD70-5FFA11BAD26F}" destId="{3D74325A-5CB5-4A4C-BBD9-789FF882E908}" srcOrd="14"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6FA08F-958F-485E-B24D-8A67741DBCDA}"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0C297948-0D28-4B23-AE26-BC6EEB1E9584}">
      <dgm:prSet phldrT="[Text]" custT="1"/>
      <dgm:spPr/>
      <dgm:t>
        <a:bodyPr/>
        <a:lstStyle/>
        <a:p>
          <a:r>
            <a:rPr lang="en-US" sz="1000"/>
            <a:t>Technical Enablement</a:t>
          </a:r>
        </a:p>
      </dgm:t>
    </dgm:pt>
    <dgm:pt modelId="{55860EBA-FA7B-4563-AEE6-69B7CD6711B3}" type="parTrans" cxnId="{7D6C2BAD-CA0C-4048-8446-1415490623ED}">
      <dgm:prSet/>
      <dgm:spPr/>
      <dgm:t>
        <a:bodyPr/>
        <a:lstStyle/>
        <a:p>
          <a:endParaRPr lang="en-US"/>
        </a:p>
      </dgm:t>
    </dgm:pt>
    <dgm:pt modelId="{48D881D8-DBA7-4F79-88E9-E52B1CB81FCC}" type="sibTrans" cxnId="{7D6C2BAD-CA0C-4048-8446-1415490623ED}">
      <dgm:prSet>
        <dgm:style>
          <a:lnRef idx="2">
            <a:schemeClr val="accent1">
              <a:shade val="50000"/>
            </a:schemeClr>
          </a:lnRef>
          <a:fillRef idx="1">
            <a:schemeClr val="accent1"/>
          </a:fillRef>
          <a:effectRef idx="0">
            <a:schemeClr val="accent1"/>
          </a:effectRef>
          <a:fontRef idx="minor">
            <a:schemeClr val="lt1"/>
          </a:fontRef>
        </dgm:style>
      </dgm:prSet>
      <dgm:spPr/>
      <dgm:t>
        <a:bodyPr/>
        <a:lstStyle/>
        <a:p>
          <a:endParaRPr lang="en-US"/>
        </a:p>
      </dgm:t>
    </dgm:pt>
    <dgm:pt modelId="{2A776749-686E-4103-A8A3-AA2621B7A66A}">
      <dgm:prSet phldrT="[Text]" custT="1"/>
      <dgm:spPr/>
      <dgm:t>
        <a:bodyPr/>
        <a:lstStyle/>
        <a:p>
          <a:r>
            <a:rPr lang="en-US" sz="1000"/>
            <a:t>Discipline Risks</a:t>
          </a:r>
        </a:p>
      </dgm:t>
    </dgm:pt>
    <dgm:pt modelId="{41C3A9C6-C1CA-430C-93F0-F7BAFFDEB86F}" type="parTrans" cxnId="{3C50EF20-F06B-4C39-93D2-16DEFE28C4BD}">
      <dgm:prSet/>
      <dgm:spPr/>
      <dgm:t>
        <a:bodyPr/>
        <a:lstStyle/>
        <a:p>
          <a:endParaRPr lang="en-US"/>
        </a:p>
      </dgm:t>
    </dgm:pt>
    <dgm:pt modelId="{E4E76009-E7D9-41BD-8562-3812B52C16F1}" type="sibTrans" cxnId="{3C50EF20-F06B-4C39-93D2-16DEFE28C4BD}">
      <dgm:prSet>
        <dgm:style>
          <a:lnRef idx="2">
            <a:schemeClr val="accent1">
              <a:shade val="50000"/>
            </a:schemeClr>
          </a:lnRef>
          <a:fillRef idx="1">
            <a:schemeClr val="accent1"/>
          </a:fillRef>
          <a:effectRef idx="0">
            <a:schemeClr val="accent1"/>
          </a:effectRef>
          <a:fontRef idx="minor">
            <a:schemeClr val="lt1"/>
          </a:fontRef>
        </dgm:style>
      </dgm:prSet>
      <dgm:spPr/>
      <dgm:t>
        <a:bodyPr/>
        <a:lstStyle/>
        <a:p>
          <a:endParaRPr lang="en-US"/>
        </a:p>
      </dgm:t>
    </dgm:pt>
    <dgm:pt modelId="{661E44F4-505C-4BC9-A6A4-B2F6A34C56C7}">
      <dgm:prSet phldrT="[Text]" custT="1"/>
      <dgm:spPr/>
      <dgm:t>
        <a:bodyPr/>
        <a:lstStyle/>
        <a:p>
          <a:r>
            <a:rPr lang="en-US" sz="1000"/>
            <a:t>Policy</a:t>
          </a:r>
          <a:endParaRPr lang="en-US" sz="1900"/>
        </a:p>
      </dgm:t>
    </dgm:pt>
    <dgm:pt modelId="{468FB2F7-9841-4FB0-81ED-B3D65AD1FCC2}" type="parTrans" cxnId="{35DE7387-4418-4BFE-9F2E-96DB17598AAB}">
      <dgm:prSet/>
      <dgm:spPr/>
      <dgm:t>
        <a:bodyPr/>
        <a:lstStyle/>
        <a:p>
          <a:endParaRPr lang="en-US"/>
        </a:p>
      </dgm:t>
    </dgm:pt>
    <dgm:pt modelId="{D539E3EC-2D3E-4056-A12C-BF9FC99DA130}" type="sibTrans" cxnId="{35DE7387-4418-4BFE-9F2E-96DB17598AAB}">
      <dgm:prSet>
        <dgm:style>
          <a:lnRef idx="2">
            <a:schemeClr val="accent1">
              <a:shade val="50000"/>
            </a:schemeClr>
          </a:lnRef>
          <a:fillRef idx="1">
            <a:schemeClr val="accent1"/>
          </a:fillRef>
          <a:effectRef idx="0">
            <a:schemeClr val="accent1"/>
          </a:effectRef>
          <a:fontRef idx="minor">
            <a:schemeClr val="lt1"/>
          </a:fontRef>
        </dgm:style>
      </dgm:prSet>
      <dgm:spPr/>
      <dgm:t>
        <a:bodyPr/>
        <a:lstStyle/>
        <a:p>
          <a:endParaRPr lang="en-US"/>
        </a:p>
      </dgm:t>
    </dgm:pt>
    <dgm:pt modelId="{043E7354-C022-492F-8634-BABDAD8E9F7D}">
      <dgm:prSet phldrT="[Text]" custT="1"/>
      <dgm:spPr/>
      <dgm:t>
        <a:bodyPr/>
        <a:lstStyle/>
        <a:p>
          <a:r>
            <a:rPr lang="en-US" sz="1000"/>
            <a:t>Process</a:t>
          </a:r>
          <a:endParaRPr lang="en-US" sz="1400"/>
        </a:p>
      </dgm:t>
    </dgm:pt>
    <dgm:pt modelId="{0AD91AE1-A69F-4022-91EF-A88EF4976DDC}" type="parTrans" cxnId="{96AB5B29-32E3-49B6-8166-1D7361C43080}">
      <dgm:prSet/>
      <dgm:spPr/>
      <dgm:t>
        <a:bodyPr/>
        <a:lstStyle/>
        <a:p>
          <a:endParaRPr lang="en-US"/>
        </a:p>
      </dgm:t>
    </dgm:pt>
    <dgm:pt modelId="{19536F18-49FF-4C5F-A6B9-5D5FF44CD7A8}" type="sibTrans" cxnId="{96AB5B29-32E3-49B6-8166-1D7361C43080}">
      <dgm:prSet>
        <dgm:style>
          <a:lnRef idx="2">
            <a:schemeClr val="accent1">
              <a:shade val="50000"/>
            </a:schemeClr>
          </a:lnRef>
          <a:fillRef idx="1">
            <a:schemeClr val="accent1"/>
          </a:fillRef>
          <a:effectRef idx="0">
            <a:schemeClr val="accent1"/>
          </a:effectRef>
          <a:fontRef idx="minor">
            <a:schemeClr val="lt1"/>
          </a:fontRef>
        </dgm:style>
      </dgm:prSet>
      <dgm:spPr/>
      <dgm:t>
        <a:bodyPr/>
        <a:lstStyle/>
        <a:p>
          <a:endParaRPr lang="en-US"/>
        </a:p>
      </dgm:t>
    </dgm:pt>
    <dgm:pt modelId="{A065AD44-DEE1-4618-BC63-166966926CDF}">
      <dgm:prSet phldrT="[Text]" custT="1"/>
      <dgm:spPr/>
      <dgm:t>
        <a:bodyPr/>
        <a:lstStyle/>
        <a:p>
          <a:r>
            <a:rPr lang="en-US" sz="1000"/>
            <a:t>Procedure</a:t>
          </a:r>
        </a:p>
      </dgm:t>
    </dgm:pt>
    <dgm:pt modelId="{52F1EDB8-0721-4B89-8125-8CDCB1D7BD15}" type="parTrans" cxnId="{18A582F9-C2AD-41D4-B30F-C59593142DB2}">
      <dgm:prSet/>
      <dgm:spPr/>
      <dgm:t>
        <a:bodyPr/>
        <a:lstStyle/>
        <a:p>
          <a:endParaRPr lang="en-US"/>
        </a:p>
      </dgm:t>
    </dgm:pt>
    <dgm:pt modelId="{FA9EAD22-224A-4278-B18F-6240DA621815}" type="sibTrans" cxnId="{18A582F9-C2AD-41D4-B30F-C59593142DB2}">
      <dgm:prSet>
        <dgm:style>
          <a:lnRef idx="2">
            <a:schemeClr val="accent1">
              <a:shade val="50000"/>
            </a:schemeClr>
          </a:lnRef>
          <a:fillRef idx="1">
            <a:schemeClr val="accent1"/>
          </a:fillRef>
          <a:effectRef idx="0">
            <a:schemeClr val="accent1"/>
          </a:effectRef>
          <a:fontRef idx="minor">
            <a:schemeClr val="lt1"/>
          </a:fontRef>
        </dgm:style>
      </dgm:prSet>
      <dgm:spPr/>
      <dgm:t>
        <a:bodyPr/>
        <a:lstStyle/>
        <a:p>
          <a:endParaRPr lang="en-US"/>
        </a:p>
      </dgm:t>
    </dgm:pt>
    <dgm:pt modelId="{32BC369B-F417-46F4-AD70-5FFA11BAD26F}" type="pres">
      <dgm:prSet presAssocID="{3C6FA08F-958F-485E-B24D-8A67741DBCDA}" presName="cycle" presStyleCnt="0">
        <dgm:presLayoutVars>
          <dgm:dir/>
          <dgm:resizeHandles val="exact"/>
        </dgm:presLayoutVars>
      </dgm:prSet>
      <dgm:spPr/>
    </dgm:pt>
    <dgm:pt modelId="{E266FD71-36F2-48E2-87A9-7002EF6E402E}" type="pres">
      <dgm:prSet presAssocID="{0C297948-0D28-4B23-AE26-BC6EEB1E9584}" presName="dummy" presStyleCnt="0"/>
      <dgm:spPr/>
    </dgm:pt>
    <dgm:pt modelId="{3EF85E2C-4974-4900-AA27-B2A876BF154D}" type="pres">
      <dgm:prSet presAssocID="{0C297948-0D28-4B23-AE26-BC6EEB1E9584}" presName="node" presStyleLbl="revTx" presStyleIdx="0" presStyleCnt="5" custScaleX="122393">
        <dgm:presLayoutVars>
          <dgm:bulletEnabled val="1"/>
        </dgm:presLayoutVars>
      </dgm:prSet>
      <dgm:spPr/>
    </dgm:pt>
    <dgm:pt modelId="{13F51EBC-E55B-4D46-BC1C-E5AB12AF93D6}" type="pres">
      <dgm:prSet presAssocID="{48D881D8-DBA7-4F79-88E9-E52B1CB81FCC}" presName="sibTrans" presStyleLbl="node1" presStyleIdx="0" presStyleCnt="5"/>
      <dgm:spPr/>
    </dgm:pt>
    <dgm:pt modelId="{5359E07D-73FC-4CC0-9CA2-E3ECE4CF5372}" type="pres">
      <dgm:prSet presAssocID="{2A776749-686E-4103-A8A3-AA2621B7A66A}" presName="dummy" presStyleCnt="0"/>
      <dgm:spPr/>
    </dgm:pt>
    <dgm:pt modelId="{27DA98AE-F9A7-4E82-B707-7C3FECF20564}" type="pres">
      <dgm:prSet presAssocID="{2A776749-686E-4103-A8A3-AA2621B7A66A}" presName="node" presStyleLbl="revTx" presStyleIdx="1" presStyleCnt="5">
        <dgm:presLayoutVars>
          <dgm:bulletEnabled val="1"/>
        </dgm:presLayoutVars>
      </dgm:prSet>
      <dgm:spPr/>
    </dgm:pt>
    <dgm:pt modelId="{472A2E4E-A9F4-474E-A0F8-24B4DB992F32}" type="pres">
      <dgm:prSet presAssocID="{E4E76009-E7D9-41BD-8562-3812B52C16F1}" presName="sibTrans" presStyleLbl="node1" presStyleIdx="1" presStyleCnt="5"/>
      <dgm:spPr/>
    </dgm:pt>
    <dgm:pt modelId="{D249EE15-4954-4ACE-A225-835DBFA763A7}" type="pres">
      <dgm:prSet presAssocID="{661E44F4-505C-4BC9-A6A4-B2F6A34C56C7}" presName="dummy" presStyleCnt="0"/>
      <dgm:spPr/>
    </dgm:pt>
    <dgm:pt modelId="{9A987A99-8294-4E62-A88E-2FAA42179F18}" type="pres">
      <dgm:prSet presAssocID="{661E44F4-505C-4BC9-A6A4-B2F6A34C56C7}" presName="node" presStyleLbl="revTx" presStyleIdx="2" presStyleCnt="5">
        <dgm:presLayoutVars>
          <dgm:bulletEnabled val="1"/>
        </dgm:presLayoutVars>
      </dgm:prSet>
      <dgm:spPr/>
    </dgm:pt>
    <dgm:pt modelId="{3DAA79C5-C46A-4EA8-BE60-52C96FE6B0EB}" type="pres">
      <dgm:prSet presAssocID="{D539E3EC-2D3E-4056-A12C-BF9FC99DA130}" presName="sibTrans" presStyleLbl="node1" presStyleIdx="2" presStyleCnt="5"/>
      <dgm:spPr/>
    </dgm:pt>
    <dgm:pt modelId="{9E4E0895-8414-442E-A144-72B0FD0B1CCC}" type="pres">
      <dgm:prSet presAssocID="{043E7354-C022-492F-8634-BABDAD8E9F7D}" presName="dummy" presStyleCnt="0"/>
      <dgm:spPr/>
    </dgm:pt>
    <dgm:pt modelId="{A6330593-65DE-436E-8A5F-EDD090DE6483}" type="pres">
      <dgm:prSet presAssocID="{043E7354-C022-492F-8634-BABDAD8E9F7D}" presName="node" presStyleLbl="revTx" presStyleIdx="3" presStyleCnt="5">
        <dgm:presLayoutVars>
          <dgm:bulletEnabled val="1"/>
        </dgm:presLayoutVars>
      </dgm:prSet>
      <dgm:spPr/>
    </dgm:pt>
    <dgm:pt modelId="{A5509CF5-8C38-4A52-83CF-6B7851C2CDB0}" type="pres">
      <dgm:prSet presAssocID="{19536F18-49FF-4C5F-A6B9-5D5FF44CD7A8}" presName="sibTrans" presStyleLbl="node1" presStyleIdx="3" presStyleCnt="5"/>
      <dgm:spPr/>
    </dgm:pt>
    <dgm:pt modelId="{05FCAEAE-18D3-4B66-BDFC-3B7D66E16F10}" type="pres">
      <dgm:prSet presAssocID="{A065AD44-DEE1-4618-BC63-166966926CDF}" presName="dummy" presStyleCnt="0"/>
      <dgm:spPr/>
    </dgm:pt>
    <dgm:pt modelId="{439C93AC-8476-4F77-B3C5-7EF32D5F221E}" type="pres">
      <dgm:prSet presAssocID="{A065AD44-DEE1-4618-BC63-166966926CDF}" presName="node" presStyleLbl="revTx" presStyleIdx="4" presStyleCnt="5" custScaleX="139052">
        <dgm:presLayoutVars>
          <dgm:bulletEnabled val="1"/>
        </dgm:presLayoutVars>
      </dgm:prSet>
      <dgm:spPr/>
    </dgm:pt>
    <dgm:pt modelId="{3D74325A-5CB5-4A4C-BBD9-789FF882E908}" type="pres">
      <dgm:prSet presAssocID="{FA9EAD22-224A-4278-B18F-6240DA621815}" presName="sibTrans" presStyleLbl="node1" presStyleIdx="4" presStyleCnt="5"/>
      <dgm:spPr/>
    </dgm:pt>
  </dgm:ptLst>
  <dgm:cxnLst>
    <dgm:cxn modelId="{3C50EF20-F06B-4C39-93D2-16DEFE28C4BD}" srcId="{3C6FA08F-958F-485E-B24D-8A67741DBCDA}" destId="{2A776749-686E-4103-A8A3-AA2621B7A66A}" srcOrd="1" destOrd="0" parTransId="{41C3A9C6-C1CA-430C-93F0-F7BAFFDEB86F}" sibTransId="{E4E76009-E7D9-41BD-8562-3812B52C16F1}"/>
    <dgm:cxn modelId="{67D43627-3DE1-4558-B01D-ED3B900227AF}" type="presOf" srcId="{0C297948-0D28-4B23-AE26-BC6EEB1E9584}" destId="{3EF85E2C-4974-4900-AA27-B2A876BF154D}" srcOrd="0" destOrd="0" presId="urn:microsoft.com/office/officeart/2005/8/layout/cycle1"/>
    <dgm:cxn modelId="{96AB5B29-32E3-49B6-8166-1D7361C43080}" srcId="{3C6FA08F-958F-485E-B24D-8A67741DBCDA}" destId="{043E7354-C022-492F-8634-BABDAD8E9F7D}" srcOrd="3" destOrd="0" parTransId="{0AD91AE1-A69F-4022-91EF-A88EF4976DDC}" sibTransId="{19536F18-49FF-4C5F-A6B9-5D5FF44CD7A8}"/>
    <dgm:cxn modelId="{C2C2A446-CB6A-4DED-B16A-E47CF5198EEF}" type="presOf" srcId="{661E44F4-505C-4BC9-A6A4-B2F6A34C56C7}" destId="{9A987A99-8294-4E62-A88E-2FAA42179F18}" srcOrd="0" destOrd="0" presId="urn:microsoft.com/office/officeart/2005/8/layout/cycle1"/>
    <dgm:cxn modelId="{C6E7607B-43BC-48A2-BC3C-A0D6D1E8E75D}" type="presOf" srcId="{043E7354-C022-492F-8634-BABDAD8E9F7D}" destId="{A6330593-65DE-436E-8A5F-EDD090DE6483}" srcOrd="0" destOrd="0" presId="urn:microsoft.com/office/officeart/2005/8/layout/cycle1"/>
    <dgm:cxn modelId="{088F1B7F-D23E-4C7B-9C69-117043C7D698}" type="presOf" srcId="{A065AD44-DEE1-4618-BC63-166966926CDF}" destId="{439C93AC-8476-4F77-B3C5-7EF32D5F221E}" srcOrd="0" destOrd="0" presId="urn:microsoft.com/office/officeart/2005/8/layout/cycle1"/>
    <dgm:cxn modelId="{35DE7387-4418-4BFE-9F2E-96DB17598AAB}" srcId="{3C6FA08F-958F-485E-B24D-8A67741DBCDA}" destId="{661E44F4-505C-4BC9-A6A4-B2F6A34C56C7}" srcOrd="2" destOrd="0" parTransId="{468FB2F7-9841-4FB0-81ED-B3D65AD1FCC2}" sibTransId="{D539E3EC-2D3E-4056-A12C-BF9FC99DA130}"/>
    <dgm:cxn modelId="{BCE4DFA2-92CF-4482-BF48-288AB7D521BE}" type="presOf" srcId="{D539E3EC-2D3E-4056-A12C-BF9FC99DA130}" destId="{3DAA79C5-C46A-4EA8-BE60-52C96FE6B0EB}" srcOrd="0" destOrd="0" presId="urn:microsoft.com/office/officeart/2005/8/layout/cycle1"/>
    <dgm:cxn modelId="{725284A3-B1F2-402B-9CD8-3DC09860D9A0}" type="presOf" srcId="{2A776749-686E-4103-A8A3-AA2621B7A66A}" destId="{27DA98AE-F9A7-4E82-B707-7C3FECF20564}" srcOrd="0" destOrd="0" presId="urn:microsoft.com/office/officeart/2005/8/layout/cycle1"/>
    <dgm:cxn modelId="{7D6C2BAD-CA0C-4048-8446-1415490623ED}" srcId="{3C6FA08F-958F-485E-B24D-8A67741DBCDA}" destId="{0C297948-0D28-4B23-AE26-BC6EEB1E9584}" srcOrd="0" destOrd="0" parTransId="{55860EBA-FA7B-4563-AEE6-69B7CD6711B3}" sibTransId="{48D881D8-DBA7-4F79-88E9-E52B1CB81FCC}"/>
    <dgm:cxn modelId="{56D955B8-717C-4798-960E-A07FD6F3826F}" type="presOf" srcId="{3C6FA08F-958F-485E-B24D-8A67741DBCDA}" destId="{32BC369B-F417-46F4-AD70-5FFA11BAD26F}" srcOrd="0" destOrd="0" presId="urn:microsoft.com/office/officeart/2005/8/layout/cycle1"/>
    <dgm:cxn modelId="{575949E3-25DB-44B8-8317-59AA42F1DEAC}" type="presOf" srcId="{48D881D8-DBA7-4F79-88E9-E52B1CB81FCC}" destId="{13F51EBC-E55B-4D46-BC1C-E5AB12AF93D6}" srcOrd="0" destOrd="0" presId="urn:microsoft.com/office/officeart/2005/8/layout/cycle1"/>
    <dgm:cxn modelId="{AE659DE5-C626-480D-9464-FE6295FBB8AC}" type="presOf" srcId="{E4E76009-E7D9-41BD-8562-3812B52C16F1}" destId="{472A2E4E-A9F4-474E-A0F8-24B4DB992F32}" srcOrd="0" destOrd="0" presId="urn:microsoft.com/office/officeart/2005/8/layout/cycle1"/>
    <dgm:cxn modelId="{93EB1FED-961D-4A32-B9FD-8296FED49DC8}" type="presOf" srcId="{19536F18-49FF-4C5F-A6B9-5D5FF44CD7A8}" destId="{A5509CF5-8C38-4A52-83CF-6B7851C2CDB0}" srcOrd="0" destOrd="0" presId="urn:microsoft.com/office/officeart/2005/8/layout/cycle1"/>
    <dgm:cxn modelId="{D6F0D0F0-1C97-49E7-ADFC-860A1DE92E41}" type="presOf" srcId="{FA9EAD22-224A-4278-B18F-6240DA621815}" destId="{3D74325A-5CB5-4A4C-BBD9-789FF882E908}" srcOrd="0" destOrd="0" presId="urn:microsoft.com/office/officeart/2005/8/layout/cycle1"/>
    <dgm:cxn modelId="{18A582F9-C2AD-41D4-B30F-C59593142DB2}" srcId="{3C6FA08F-958F-485E-B24D-8A67741DBCDA}" destId="{A065AD44-DEE1-4618-BC63-166966926CDF}" srcOrd="4" destOrd="0" parTransId="{52F1EDB8-0721-4B89-8125-8CDCB1D7BD15}" sibTransId="{FA9EAD22-224A-4278-B18F-6240DA621815}"/>
    <dgm:cxn modelId="{EEACF2DB-85CF-4BE9-9F90-2B6130AF4C81}" type="presParOf" srcId="{32BC369B-F417-46F4-AD70-5FFA11BAD26F}" destId="{E266FD71-36F2-48E2-87A9-7002EF6E402E}" srcOrd="0" destOrd="0" presId="urn:microsoft.com/office/officeart/2005/8/layout/cycle1"/>
    <dgm:cxn modelId="{018EDC3B-6957-482E-BF68-8417ACDC1739}" type="presParOf" srcId="{32BC369B-F417-46F4-AD70-5FFA11BAD26F}" destId="{3EF85E2C-4974-4900-AA27-B2A876BF154D}" srcOrd="1" destOrd="0" presId="urn:microsoft.com/office/officeart/2005/8/layout/cycle1"/>
    <dgm:cxn modelId="{FC8516C2-52B3-4B23-AD12-A9A94A37EA72}" type="presParOf" srcId="{32BC369B-F417-46F4-AD70-5FFA11BAD26F}" destId="{13F51EBC-E55B-4D46-BC1C-E5AB12AF93D6}" srcOrd="2" destOrd="0" presId="urn:microsoft.com/office/officeart/2005/8/layout/cycle1"/>
    <dgm:cxn modelId="{30683953-C4ED-413A-BDD8-15DB25AD817E}" type="presParOf" srcId="{32BC369B-F417-46F4-AD70-5FFA11BAD26F}" destId="{5359E07D-73FC-4CC0-9CA2-E3ECE4CF5372}" srcOrd="3" destOrd="0" presId="urn:microsoft.com/office/officeart/2005/8/layout/cycle1"/>
    <dgm:cxn modelId="{D6F28D4D-5CC9-444F-BE13-757BC1C3F4FC}" type="presParOf" srcId="{32BC369B-F417-46F4-AD70-5FFA11BAD26F}" destId="{27DA98AE-F9A7-4E82-B707-7C3FECF20564}" srcOrd="4" destOrd="0" presId="urn:microsoft.com/office/officeart/2005/8/layout/cycle1"/>
    <dgm:cxn modelId="{031D177B-2341-432D-83C3-7D2FB4355B36}" type="presParOf" srcId="{32BC369B-F417-46F4-AD70-5FFA11BAD26F}" destId="{472A2E4E-A9F4-474E-A0F8-24B4DB992F32}" srcOrd="5" destOrd="0" presId="urn:microsoft.com/office/officeart/2005/8/layout/cycle1"/>
    <dgm:cxn modelId="{6E14A468-6E54-430F-A50B-29B6E61C3436}" type="presParOf" srcId="{32BC369B-F417-46F4-AD70-5FFA11BAD26F}" destId="{D249EE15-4954-4ACE-A225-835DBFA763A7}" srcOrd="6" destOrd="0" presId="urn:microsoft.com/office/officeart/2005/8/layout/cycle1"/>
    <dgm:cxn modelId="{A070C6E7-2EC6-4852-AA0A-CA65CB34053D}" type="presParOf" srcId="{32BC369B-F417-46F4-AD70-5FFA11BAD26F}" destId="{9A987A99-8294-4E62-A88E-2FAA42179F18}" srcOrd="7" destOrd="0" presId="urn:microsoft.com/office/officeart/2005/8/layout/cycle1"/>
    <dgm:cxn modelId="{42B6AA64-E1E9-471B-A107-5A5B0C547BBC}" type="presParOf" srcId="{32BC369B-F417-46F4-AD70-5FFA11BAD26F}" destId="{3DAA79C5-C46A-4EA8-BE60-52C96FE6B0EB}" srcOrd="8" destOrd="0" presId="urn:microsoft.com/office/officeart/2005/8/layout/cycle1"/>
    <dgm:cxn modelId="{00B3099A-E7E4-4C14-AE06-C944E4B15D7B}" type="presParOf" srcId="{32BC369B-F417-46F4-AD70-5FFA11BAD26F}" destId="{9E4E0895-8414-442E-A144-72B0FD0B1CCC}" srcOrd="9" destOrd="0" presId="urn:microsoft.com/office/officeart/2005/8/layout/cycle1"/>
    <dgm:cxn modelId="{9F2453D7-31C0-4253-8D87-4A8B45717FAA}" type="presParOf" srcId="{32BC369B-F417-46F4-AD70-5FFA11BAD26F}" destId="{A6330593-65DE-436E-8A5F-EDD090DE6483}" srcOrd="10" destOrd="0" presId="urn:microsoft.com/office/officeart/2005/8/layout/cycle1"/>
    <dgm:cxn modelId="{5FF4795B-1A0C-45A4-9E30-9FC5C02DB41C}" type="presParOf" srcId="{32BC369B-F417-46F4-AD70-5FFA11BAD26F}" destId="{A5509CF5-8C38-4A52-83CF-6B7851C2CDB0}" srcOrd="11" destOrd="0" presId="urn:microsoft.com/office/officeart/2005/8/layout/cycle1"/>
    <dgm:cxn modelId="{889B37F7-B386-4B2E-839C-100F376AB7FA}" type="presParOf" srcId="{32BC369B-F417-46F4-AD70-5FFA11BAD26F}" destId="{05FCAEAE-18D3-4B66-BDFC-3B7D66E16F10}" srcOrd="12" destOrd="0" presId="urn:microsoft.com/office/officeart/2005/8/layout/cycle1"/>
    <dgm:cxn modelId="{D2D16644-9B35-4C68-8253-FC6F4E8BA485}" type="presParOf" srcId="{32BC369B-F417-46F4-AD70-5FFA11BAD26F}" destId="{439C93AC-8476-4F77-B3C5-7EF32D5F221E}" srcOrd="13" destOrd="0" presId="urn:microsoft.com/office/officeart/2005/8/layout/cycle1"/>
    <dgm:cxn modelId="{C22CC4F7-5030-41A6-8F2F-BD10B5093795}" type="presParOf" srcId="{32BC369B-F417-46F4-AD70-5FFA11BAD26F}" destId="{3D74325A-5CB5-4A4C-BBD9-789FF882E908}" srcOrd="14"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C6FA08F-958F-485E-B24D-8A67741DBCDA}"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0C297948-0D28-4B23-AE26-BC6EEB1E9584}">
      <dgm:prSet phldrT="[Text]" custT="1"/>
      <dgm:spPr/>
      <dgm:t>
        <a:bodyPr/>
        <a:lstStyle/>
        <a:p>
          <a:r>
            <a:rPr lang="en-US" sz="1000"/>
            <a:t>Technical Enablement</a:t>
          </a:r>
        </a:p>
      </dgm:t>
    </dgm:pt>
    <dgm:pt modelId="{55860EBA-FA7B-4563-AEE6-69B7CD6711B3}" type="parTrans" cxnId="{7D6C2BAD-CA0C-4048-8446-1415490623ED}">
      <dgm:prSet/>
      <dgm:spPr/>
      <dgm:t>
        <a:bodyPr/>
        <a:lstStyle/>
        <a:p>
          <a:endParaRPr lang="en-US"/>
        </a:p>
      </dgm:t>
    </dgm:pt>
    <dgm:pt modelId="{48D881D8-DBA7-4F79-88E9-E52B1CB81FCC}" type="sibTrans" cxnId="{7D6C2BAD-CA0C-4048-8446-1415490623ED}">
      <dgm:prSet>
        <dgm:style>
          <a:lnRef idx="2">
            <a:schemeClr val="accent1">
              <a:shade val="50000"/>
            </a:schemeClr>
          </a:lnRef>
          <a:fillRef idx="1">
            <a:schemeClr val="accent1"/>
          </a:fillRef>
          <a:effectRef idx="0">
            <a:schemeClr val="accent1"/>
          </a:effectRef>
          <a:fontRef idx="minor">
            <a:schemeClr val="lt1"/>
          </a:fontRef>
        </dgm:style>
      </dgm:prSet>
      <dgm:spPr/>
      <dgm:t>
        <a:bodyPr/>
        <a:lstStyle/>
        <a:p>
          <a:endParaRPr lang="en-US"/>
        </a:p>
      </dgm:t>
    </dgm:pt>
    <dgm:pt modelId="{2A776749-686E-4103-A8A3-AA2621B7A66A}">
      <dgm:prSet phldrT="[Text]" custT="1"/>
      <dgm:spPr/>
      <dgm:t>
        <a:bodyPr/>
        <a:lstStyle/>
        <a:p>
          <a:r>
            <a:rPr lang="en-US" sz="1000"/>
            <a:t>Discipline Risks</a:t>
          </a:r>
        </a:p>
      </dgm:t>
    </dgm:pt>
    <dgm:pt modelId="{41C3A9C6-C1CA-430C-93F0-F7BAFFDEB86F}" type="parTrans" cxnId="{3C50EF20-F06B-4C39-93D2-16DEFE28C4BD}">
      <dgm:prSet/>
      <dgm:spPr/>
      <dgm:t>
        <a:bodyPr/>
        <a:lstStyle/>
        <a:p>
          <a:endParaRPr lang="en-US"/>
        </a:p>
      </dgm:t>
    </dgm:pt>
    <dgm:pt modelId="{E4E76009-E7D9-41BD-8562-3812B52C16F1}" type="sibTrans" cxnId="{3C50EF20-F06B-4C39-93D2-16DEFE28C4BD}">
      <dgm:prSet>
        <dgm:style>
          <a:lnRef idx="2">
            <a:schemeClr val="accent1">
              <a:shade val="50000"/>
            </a:schemeClr>
          </a:lnRef>
          <a:fillRef idx="1">
            <a:schemeClr val="accent1"/>
          </a:fillRef>
          <a:effectRef idx="0">
            <a:schemeClr val="accent1"/>
          </a:effectRef>
          <a:fontRef idx="minor">
            <a:schemeClr val="lt1"/>
          </a:fontRef>
        </dgm:style>
      </dgm:prSet>
      <dgm:spPr/>
      <dgm:t>
        <a:bodyPr/>
        <a:lstStyle/>
        <a:p>
          <a:endParaRPr lang="en-US"/>
        </a:p>
      </dgm:t>
    </dgm:pt>
    <dgm:pt modelId="{661E44F4-505C-4BC9-A6A4-B2F6A34C56C7}">
      <dgm:prSet phldrT="[Text]" custT="1"/>
      <dgm:spPr/>
      <dgm:t>
        <a:bodyPr/>
        <a:lstStyle/>
        <a:p>
          <a:r>
            <a:rPr lang="en-US" sz="1000"/>
            <a:t>Policy</a:t>
          </a:r>
          <a:endParaRPr lang="en-US" sz="1900"/>
        </a:p>
      </dgm:t>
    </dgm:pt>
    <dgm:pt modelId="{468FB2F7-9841-4FB0-81ED-B3D65AD1FCC2}" type="parTrans" cxnId="{35DE7387-4418-4BFE-9F2E-96DB17598AAB}">
      <dgm:prSet/>
      <dgm:spPr/>
      <dgm:t>
        <a:bodyPr/>
        <a:lstStyle/>
        <a:p>
          <a:endParaRPr lang="en-US"/>
        </a:p>
      </dgm:t>
    </dgm:pt>
    <dgm:pt modelId="{D539E3EC-2D3E-4056-A12C-BF9FC99DA130}" type="sibTrans" cxnId="{35DE7387-4418-4BFE-9F2E-96DB17598AAB}">
      <dgm:prSet>
        <dgm:style>
          <a:lnRef idx="2">
            <a:schemeClr val="accent1">
              <a:shade val="50000"/>
            </a:schemeClr>
          </a:lnRef>
          <a:fillRef idx="1">
            <a:schemeClr val="accent1"/>
          </a:fillRef>
          <a:effectRef idx="0">
            <a:schemeClr val="accent1"/>
          </a:effectRef>
          <a:fontRef idx="minor">
            <a:schemeClr val="lt1"/>
          </a:fontRef>
        </dgm:style>
      </dgm:prSet>
      <dgm:spPr/>
      <dgm:t>
        <a:bodyPr/>
        <a:lstStyle/>
        <a:p>
          <a:endParaRPr lang="en-US"/>
        </a:p>
      </dgm:t>
    </dgm:pt>
    <dgm:pt modelId="{043E7354-C022-492F-8634-BABDAD8E9F7D}">
      <dgm:prSet phldrT="[Text]" custT="1"/>
      <dgm:spPr/>
      <dgm:t>
        <a:bodyPr/>
        <a:lstStyle/>
        <a:p>
          <a:r>
            <a:rPr lang="en-US" sz="1000"/>
            <a:t>Process</a:t>
          </a:r>
          <a:endParaRPr lang="en-US" sz="1400"/>
        </a:p>
      </dgm:t>
    </dgm:pt>
    <dgm:pt modelId="{0AD91AE1-A69F-4022-91EF-A88EF4976DDC}" type="parTrans" cxnId="{96AB5B29-32E3-49B6-8166-1D7361C43080}">
      <dgm:prSet/>
      <dgm:spPr/>
      <dgm:t>
        <a:bodyPr/>
        <a:lstStyle/>
        <a:p>
          <a:endParaRPr lang="en-US"/>
        </a:p>
      </dgm:t>
    </dgm:pt>
    <dgm:pt modelId="{19536F18-49FF-4C5F-A6B9-5D5FF44CD7A8}" type="sibTrans" cxnId="{96AB5B29-32E3-49B6-8166-1D7361C43080}">
      <dgm:prSet>
        <dgm:style>
          <a:lnRef idx="2">
            <a:schemeClr val="accent1">
              <a:shade val="50000"/>
            </a:schemeClr>
          </a:lnRef>
          <a:fillRef idx="1">
            <a:schemeClr val="accent1"/>
          </a:fillRef>
          <a:effectRef idx="0">
            <a:schemeClr val="accent1"/>
          </a:effectRef>
          <a:fontRef idx="minor">
            <a:schemeClr val="lt1"/>
          </a:fontRef>
        </dgm:style>
      </dgm:prSet>
      <dgm:spPr/>
      <dgm:t>
        <a:bodyPr/>
        <a:lstStyle/>
        <a:p>
          <a:endParaRPr lang="en-US"/>
        </a:p>
      </dgm:t>
    </dgm:pt>
    <dgm:pt modelId="{A065AD44-DEE1-4618-BC63-166966926CDF}">
      <dgm:prSet phldrT="[Text]" custT="1"/>
      <dgm:spPr/>
      <dgm:t>
        <a:bodyPr/>
        <a:lstStyle/>
        <a:p>
          <a:r>
            <a:rPr lang="en-US" sz="1000"/>
            <a:t>Procedure</a:t>
          </a:r>
        </a:p>
      </dgm:t>
    </dgm:pt>
    <dgm:pt modelId="{52F1EDB8-0721-4B89-8125-8CDCB1D7BD15}" type="parTrans" cxnId="{18A582F9-C2AD-41D4-B30F-C59593142DB2}">
      <dgm:prSet/>
      <dgm:spPr/>
      <dgm:t>
        <a:bodyPr/>
        <a:lstStyle/>
        <a:p>
          <a:endParaRPr lang="en-US"/>
        </a:p>
      </dgm:t>
    </dgm:pt>
    <dgm:pt modelId="{FA9EAD22-224A-4278-B18F-6240DA621815}" type="sibTrans" cxnId="{18A582F9-C2AD-41D4-B30F-C59593142DB2}">
      <dgm:prSet>
        <dgm:style>
          <a:lnRef idx="2">
            <a:schemeClr val="accent1">
              <a:shade val="50000"/>
            </a:schemeClr>
          </a:lnRef>
          <a:fillRef idx="1">
            <a:schemeClr val="accent1"/>
          </a:fillRef>
          <a:effectRef idx="0">
            <a:schemeClr val="accent1"/>
          </a:effectRef>
          <a:fontRef idx="minor">
            <a:schemeClr val="lt1"/>
          </a:fontRef>
        </dgm:style>
      </dgm:prSet>
      <dgm:spPr/>
      <dgm:t>
        <a:bodyPr/>
        <a:lstStyle/>
        <a:p>
          <a:endParaRPr lang="en-US"/>
        </a:p>
      </dgm:t>
    </dgm:pt>
    <dgm:pt modelId="{32BC369B-F417-46F4-AD70-5FFA11BAD26F}" type="pres">
      <dgm:prSet presAssocID="{3C6FA08F-958F-485E-B24D-8A67741DBCDA}" presName="cycle" presStyleCnt="0">
        <dgm:presLayoutVars>
          <dgm:dir/>
          <dgm:resizeHandles val="exact"/>
        </dgm:presLayoutVars>
      </dgm:prSet>
      <dgm:spPr/>
    </dgm:pt>
    <dgm:pt modelId="{E266FD71-36F2-48E2-87A9-7002EF6E402E}" type="pres">
      <dgm:prSet presAssocID="{0C297948-0D28-4B23-AE26-BC6EEB1E9584}" presName="dummy" presStyleCnt="0"/>
      <dgm:spPr/>
    </dgm:pt>
    <dgm:pt modelId="{3EF85E2C-4974-4900-AA27-B2A876BF154D}" type="pres">
      <dgm:prSet presAssocID="{0C297948-0D28-4B23-AE26-BC6EEB1E9584}" presName="node" presStyleLbl="revTx" presStyleIdx="0" presStyleCnt="5" custScaleX="122393">
        <dgm:presLayoutVars>
          <dgm:bulletEnabled val="1"/>
        </dgm:presLayoutVars>
      </dgm:prSet>
      <dgm:spPr/>
    </dgm:pt>
    <dgm:pt modelId="{13F51EBC-E55B-4D46-BC1C-E5AB12AF93D6}" type="pres">
      <dgm:prSet presAssocID="{48D881D8-DBA7-4F79-88E9-E52B1CB81FCC}" presName="sibTrans" presStyleLbl="node1" presStyleIdx="0" presStyleCnt="5"/>
      <dgm:spPr/>
    </dgm:pt>
    <dgm:pt modelId="{5359E07D-73FC-4CC0-9CA2-E3ECE4CF5372}" type="pres">
      <dgm:prSet presAssocID="{2A776749-686E-4103-A8A3-AA2621B7A66A}" presName="dummy" presStyleCnt="0"/>
      <dgm:spPr/>
    </dgm:pt>
    <dgm:pt modelId="{27DA98AE-F9A7-4E82-B707-7C3FECF20564}" type="pres">
      <dgm:prSet presAssocID="{2A776749-686E-4103-A8A3-AA2621B7A66A}" presName="node" presStyleLbl="revTx" presStyleIdx="1" presStyleCnt="5">
        <dgm:presLayoutVars>
          <dgm:bulletEnabled val="1"/>
        </dgm:presLayoutVars>
      </dgm:prSet>
      <dgm:spPr/>
    </dgm:pt>
    <dgm:pt modelId="{472A2E4E-A9F4-474E-A0F8-24B4DB992F32}" type="pres">
      <dgm:prSet presAssocID="{E4E76009-E7D9-41BD-8562-3812B52C16F1}" presName="sibTrans" presStyleLbl="node1" presStyleIdx="1" presStyleCnt="5"/>
      <dgm:spPr/>
    </dgm:pt>
    <dgm:pt modelId="{D249EE15-4954-4ACE-A225-835DBFA763A7}" type="pres">
      <dgm:prSet presAssocID="{661E44F4-505C-4BC9-A6A4-B2F6A34C56C7}" presName="dummy" presStyleCnt="0"/>
      <dgm:spPr/>
    </dgm:pt>
    <dgm:pt modelId="{9A987A99-8294-4E62-A88E-2FAA42179F18}" type="pres">
      <dgm:prSet presAssocID="{661E44F4-505C-4BC9-A6A4-B2F6A34C56C7}" presName="node" presStyleLbl="revTx" presStyleIdx="2" presStyleCnt="5">
        <dgm:presLayoutVars>
          <dgm:bulletEnabled val="1"/>
        </dgm:presLayoutVars>
      </dgm:prSet>
      <dgm:spPr/>
    </dgm:pt>
    <dgm:pt modelId="{3DAA79C5-C46A-4EA8-BE60-52C96FE6B0EB}" type="pres">
      <dgm:prSet presAssocID="{D539E3EC-2D3E-4056-A12C-BF9FC99DA130}" presName="sibTrans" presStyleLbl="node1" presStyleIdx="2" presStyleCnt="5"/>
      <dgm:spPr/>
    </dgm:pt>
    <dgm:pt modelId="{9E4E0895-8414-442E-A144-72B0FD0B1CCC}" type="pres">
      <dgm:prSet presAssocID="{043E7354-C022-492F-8634-BABDAD8E9F7D}" presName="dummy" presStyleCnt="0"/>
      <dgm:spPr/>
    </dgm:pt>
    <dgm:pt modelId="{A6330593-65DE-436E-8A5F-EDD090DE6483}" type="pres">
      <dgm:prSet presAssocID="{043E7354-C022-492F-8634-BABDAD8E9F7D}" presName="node" presStyleLbl="revTx" presStyleIdx="3" presStyleCnt="5">
        <dgm:presLayoutVars>
          <dgm:bulletEnabled val="1"/>
        </dgm:presLayoutVars>
      </dgm:prSet>
      <dgm:spPr/>
    </dgm:pt>
    <dgm:pt modelId="{A5509CF5-8C38-4A52-83CF-6B7851C2CDB0}" type="pres">
      <dgm:prSet presAssocID="{19536F18-49FF-4C5F-A6B9-5D5FF44CD7A8}" presName="sibTrans" presStyleLbl="node1" presStyleIdx="3" presStyleCnt="5"/>
      <dgm:spPr/>
    </dgm:pt>
    <dgm:pt modelId="{05FCAEAE-18D3-4B66-BDFC-3B7D66E16F10}" type="pres">
      <dgm:prSet presAssocID="{A065AD44-DEE1-4618-BC63-166966926CDF}" presName="dummy" presStyleCnt="0"/>
      <dgm:spPr/>
    </dgm:pt>
    <dgm:pt modelId="{439C93AC-8476-4F77-B3C5-7EF32D5F221E}" type="pres">
      <dgm:prSet presAssocID="{A065AD44-DEE1-4618-BC63-166966926CDF}" presName="node" presStyleLbl="revTx" presStyleIdx="4" presStyleCnt="5" custScaleX="139052">
        <dgm:presLayoutVars>
          <dgm:bulletEnabled val="1"/>
        </dgm:presLayoutVars>
      </dgm:prSet>
      <dgm:spPr/>
    </dgm:pt>
    <dgm:pt modelId="{3D74325A-5CB5-4A4C-BBD9-789FF882E908}" type="pres">
      <dgm:prSet presAssocID="{FA9EAD22-224A-4278-B18F-6240DA621815}" presName="sibTrans" presStyleLbl="node1" presStyleIdx="4" presStyleCnt="5"/>
      <dgm:spPr/>
    </dgm:pt>
  </dgm:ptLst>
  <dgm:cxnLst>
    <dgm:cxn modelId="{3C50EF20-F06B-4C39-93D2-16DEFE28C4BD}" srcId="{3C6FA08F-958F-485E-B24D-8A67741DBCDA}" destId="{2A776749-686E-4103-A8A3-AA2621B7A66A}" srcOrd="1" destOrd="0" parTransId="{41C3A9C6-C1CA-430C-93F0-F7BAFFDEB86F}" sibTransId="{E4E76009-E7D9-41BD-8562-3812B52C16F1}"/>
    <dgm:cxn modelId="{67D43627-3DE1-4558-B01D-ED3B900227AF}" type="presOf" srcId="{0C297948-0D28-4B23-AE26-BC6EEB1E9584}" destId="{3EF85E2C-4974-4900-AA27-B2A876BF154D}" srcOrd="0" destOrd="0" presId="urn:microsoft.com/office/officeart/2005/8/layout/cycle1"/>
    <dgm:cxn modelId="{96AB5B29-32E3-49B6-8166-1D7361C43080}" srcId="{3C6FA08F-958F-485E-B24D-8A67741DBCDA}" destId="{043E7354-C022-492F-8634-BABDAD8E9F7D}" srcOrd="3" destOrd="0" parTransId="{0AD91AE1-A69F-4022-91EF-A88EF4976DDC}" sibTransId="{19536F18-49FF-4C5F-A6B9-5D5FF44CD7A8}"/>
    <dgm:cxn modelId="{C2C2A446-CB6A-4DED-B16A-E47CF5198EEF}" type="presOf" srcId="{661E44F4-505C-4BC9-A6A4-B2F6A34C56C7}" destId="{9A987A99-8294-4E62-A88E-2FAA42179F18}" srcOrd="0" destOrd="0" presId="urn:microsoft.com/office/officeart/2005/8/layout/cycle1"/>
    <dgm:cxn modelId="{C6E7607B-43BC-48A2-BC3C-A0D6D1E8E75D}" type="presOf" srcId="{043E7354-C022-492F-8634-BABDAD8E9F7D}" destId="{A6330593-65DE-436E-8A5F-EDD090DE6483}" srcOrd="0" destOrd="0" presId="urn:microsoft.com/office/officeart/2005/8/layout/cycle1"/>
    <dgm:cxn modelId="{088F1B7F-D23E-4C7B-9C69-117043C7D698}" type="presOf" srcId="{A065AD44-DEE1-4618-BC63-166966926CDF}" destId="{439C93AC-8476-4F77-B3C5-7EF32D5F221E}" srcOrd="0" destOrd="0" presId="urn:microsoft.com/office/officeart/2005/8/layout/cycle1"/>
    <dgm:cxn modelId="{35DE7387-4418-4BFE-9F2E-96DB17598AAB}" srcId="{3C6FA08F-958F-485E-B24D-8A67741DBCDA}" destId="{661E44F4-505C-4BC9-A6A4-B2F6A34C56C7}" srcOrd="2" destOrd="0" parTransId="{468FB2F7-9841-4FB0-81ED-B3D65AD1FCC2}" sibTransId="{D539E3EC-2D3E-4056-A12C-BF9FC99DA130}"/>
    <dgm:cxn modelId="{BCE4DFA2-92CF-4482-BF48-288AB7D521BE}" type="presOf" srcId="{D539E3EC-2D3E-4056-A12C-BF9FC99DA130}" destId="{3DAA79C5-C46A-4EA8-BE60-52C96FE6B0EB}" srcOrd="0" destOrd="0" presId="urn:microsoft.com/office/officeart/2005/8/layout/cycle1"/>
    <dgm:cxn modelId="{725284A3-B1F2-402B-9CD8-3DC09860D9A0}" type="presOf" srcId="{2A776749-686E-4103-A8A3-AA2621B7A66A}" destId="{27DA98AE-F9A7-4E82-B707-7C3FECF20564}" srcOrd="0" destOrd="0" presId="urn:microsoft.com/office/officeart/2005/8/layout/cycle1"/>
    <dgm:cxn modelId="{7D6C2BAD-CA0C-4048-8446-1415490623ED}" srcId="{3C6FA08F-958F-485E-B24D-8A67741DBCDA}" destId="{0C297948-0D28-4B23-AE26-BC6EEB1E9584}" srcOrd="0" destOrd="0" parTransId="{55860EBA-FA7B-4563-AEE6-69B7CD6711B3}" sibTransId="{48D881D8-DBA7-4F79-88E9-E52B1CB81FCC}"/>
    <dgm:cxn modelId="{56D955B8-717C-4798-960E-A07FD6F3826F}" type="presOf" srcId="{3C6FA08F-958F-485E-B24D-8A67741DBCDA}" destId="{32BC369B-F417-46F4-AD70-5FFA11BAD26F}" srcOrd="0" destOrd="0" presId="urn:microsoft.com/office/officeart/2005/8/layout/cycle1"/>
    <dgm:cxn modelId="{575949E3-25DB-44B8-8317-59AA42F1DEAC}" type="presOf" srcId="{48D881D8-DBA7-4F79-88E9-E52B1CB81FCC}" destId="{13F51EBC-E55B-4D46-BC1C-E5AB12AF93D6}" srcOrd="0" destOrd="0" presId="urn:microsoft.com/office/officeart/2005/8/layout/cycle1"/>
    <dgm:cxn modelId="{AE659DE5-C626-480D-9464-FE6295FBB8AC}" type="presOf" srcId="{E4E76009-E7D9-41BD-8562-3812B52C16F1}" destId="{472A2E4E-A9F4-474E-A0F8-24B4DB992F32}" srcOrd="0" destOrd="0" presId="urn:microsoft.com/office/officeart/2005/8/layout/cycle1"/>
    <dgm:cxn modelId="{93EB1FED-961D-4A32-B9FD-8296FED49DC8}" type="presOf" srcId="{19536F18-49FF-4C5F-A6B9-5D5FF44CD7A8}" destId="{A5509CF5-8C38-4A52-83CF-6B7851C2CDB0}" srcOrd="0" destOrd="0" presId="urn:microsoft.com/office/officeart/2005/8/layout/cycle1"/>
    <dgm:cxn modelId="{D6F0D0F0-1C97-49E7-ADFC-860A1DE92E41}" type="presOf" srcId="{FA9EAD22-224A-4278-B18F-6240DA621815}" destId="{3D74325A-5CB5-4A4C-BBD9-789FF882E908}" srcOrd="0" destOrd="0" presId="urn:microsoft.com/office/officeart/2005/8/layout/cycle1"/>
    <dgm:cxn modelId="{18A582F9-C2AD-41D4-B30F-C59593142DB2}" srcId="{3C6FA08F-958F-485E-B24D-8A67741DBCDA}" destId="{A065AD44-DEE1-4618-BC63-166966926CDF}" srcOrd="4" destOrd="0" parTransId="{52F1EDB8-0721-4B89-8125-8CDCB1D7BD15}" sibTransId="{FA9EAD22-224A-4278-B18F-6240DA621815}"/>
    <dgm:cxn modelId="{EEACF2DB-85CF-4BE9-9F90-2B6130AF4C81}" type="presParOf" srcId="{32BC369B-F417-46F4-AD70-5FFA11BAD26F}" destId="{E266FD71-36F2-48E2-87A9-7002EF6E402E}" srcOrd="0" destOrd="0" presId="urn:microsoft.com/office/officeart/2005/8/layout/cycle1"/>
    <dgm:cxn modelId="{018EDC3B-6957-482E-BF68-8417ACDC1739}" type="presParOf" srcId="{32BC369B-F417-46F4-AD70-5FFA11BAD26F}" destId="{3EF85E2C-4974-4900-AA27-B2A876BF154D}" srcOrd="1" destOrd="0" presId="urn:microsoft.com/office/officeart/2005/8/layout/cycle1"/>
    <dgm:cxn modelId="{FC8516C2-52B3-4B23-AD12-A9A94A37EA72}" type="presParOf" srcId="{32BC369B-F417-46F4-AD70-5FFA11BAD26F}" destId="{13F51EBC-E55B-4D46-BC1C-E5AB12AF93D6}" srcOrd="2" destOrd="0" presId="urn:microsoft.com/office/officeart/2005/8/layout/cycle1"/>
    <dgm:cxn modelId="{30683953-C4ED-413A-BDD8-15DB25AD817E}" type="presParOf" srcId="{32BC369B-F417-46F4-AD70-5FFA11BAD26F}" destId="{5359E07D-73FC-4CC0-9CA2-E3ECE4CF5372}" srcOrd="3" destOrd="0" presId="urn:microsoft.com/office/officeart/2005/8/layout/cycle1"/>
    <dgm:cxn modelId="{D6F28D4D-5CC9-444F-BE13-757BC1C3F4FC}" type="presParOf" srcId="{32BC369B-F417-46F4-AD70-5FFA11BAD26F}" destId="{27DA98AE-F9A7-4E82-B707-7C3FECF20564}" srcOrd="4" destOrd="0" presId="urn:microsoft.com/office/officeart/2005/8/layout/cycle1"/>
    <dgm:cxn modelId="{031D177B-2341-432D-83C3-7D2FB4355B36}" type="presParOf" srcId="{32BC369B-F417-46F4-AD70-5FFA11BAD26F}" destId="{472A2E4E-A9F4-474E-A0F8-24B4DB992F32}" srcOrd="5" destOrd="0" presId="urn:microsoft.com/office/officeart/2005/8/layout/cycle1"/>
    <dgm:cxn modelId="{6E14A468-6E54-430F-A50B-29B6E61C3436}" type="presParOf" srcId="{32BC369B-F417-46F4-AD70-5FFA11BAD26F}" destId="{D249EE15-4954-4ACE-A225-835DBFA763A7}" srcOrd="6" destOrd="0" presId="urn:microsoft.com/office/officeart/2005/8/layout/cycle1"/>
    <dgm:cxn modelId="{A070C6E7-2EC6-4852-AA0A-CA65CB34053D}" type="presParOf" srcId="{32BC369B-F417-46F4-AD70-5FFA11BAD26F}" destId="{9A987A99-8294-4E62-A88E-2FAA42179F18}" srcOrd="7" destOrd="0" presId="urn:microsoft.com/office/officeart/2005/8/layout/cycle1"/>
    <dgm:cxn modelId="{42B6AA64-E1E9-471B-A107-5A5B0C547BBC}" type="presParOf" srcId="{32BC369B-F417-46F4-AD70-5FFA11BAD26F}" destId="{3DAA79C5-C46A-4EA8-BE60-52C96FE6B0EB}" srcOrd="8" destOrd="0" presId="urn:microsoft.com/office/officeart/2005/8/layout/cycle1"/>
    <dgm:cxn modelId="{00B3099A-E7E4-4C14-AE06-C944E4B15D7B}" type="presParOf" srcId="{32BC369B-F417-46F4-AD70-5FFA11BAD26F}" destId="{9E4E0895-8414-442E-A144-72B0FD0B1CCC}" srcOrd="9" destOrd="0" presId="urn:microsoft.com/office/officeart/2005/8/layout/cycle1"/>
    <dgm:cxn modelId="{9F2453D7-31C0-4253-8D87-4A8B45717FAA}" type="presParOf" srcId="{32BC369B-F417-46F4-AD70-5FFA11BAD26F}" destId="{A6330593-65DE-436E-8A5F-EDD090DE6483}" srcOrd="10" destOrd="0" presId="urn:microsoft.com/office/officeart/2005/8/layout/cycle1"/>
    <dgm:cxn modelId="{5FF4795B-1A0C-45A4-9E30-9FC5C02DB41C}" type="presParOf" srcId="{32BC369B-F417-46F4-AD70-5FFA11BAD26F}" destId="{A5509CF5-8C38-4A52-83CF-6B7851C2CDB0}" srcOrd="11" destOrd="0" presId="urn:microsoft.com/office/officeart/2005/8/layout/cycle1"/>
    <dgm:cxn modelId="{889B37F7-B386-4B2E-839C-100F376AB7FA}" type="presParOf" srcId="{32BC369B-F417-46F4-AD70-5FFA11BAD26F}" destId="{05FCAEAE-18D3-4B66-BDFC-3B7D66E16F10}" srcOrd="12" destOrd="0" presId="urn:microsoft.com/office/officeart/2005/8/layout/cycle1"/>
    <dgm:cxn modelId="{D2D16644-9B35-4C68-8253-FC6F4E8BA485}" type="presParOf" srcId="{32BC369B-F417-46F4-AD70-5FFA11BAD26F}" destId="{439C93AC-8476-4F77-B3C5-7EF32D5F221E}" srcOrd="13" destOrd="0" presId="urn:microsoft.com/office/officeart/2005/8/layout/cycle1"/>
    <dgm:cxn modelId="{C22CC4F7-5030-41A6-8F2F-BD10B5093795}" type="presParOf" srcId="{32BC369B-F417-46F4-AD70-5FFA11BAD26F}" destId="{3D74325A-5CB5-4A4C-BBD9-789FF882E908}" srcOrd="14" destOrd="0" presId="urn:microsoft.com/office/officeart/2005/8/layout/cycle1"/>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C6FA08F-958F-485E-B24D-8A67741DBCDA}"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0C297948-0D28-4B23-AE26-BC6EEB1E9584}">
      <dgm:prSet phldrT="[Text]" custT="1"/>
      <dgm:spPr/>
      <dgm:t>
        <a:bodyPr/>
        <a:lstStyle/>
        <a:p>
          <a:r>
            <a:rPr lang="en-US" sz="1000"/>
            <a:t>Technical Enablement</a:t>
          </a:r>
        </a:p>
      </dgm:t>
    </dgm:pt>
    <dgm:pt modelId="{55860EBA-FA7B-4563-AEE6-69B7CD6711B3}" type="parTrans" cxnId="{7D6C2BAD-CA0C-4048-8446-1415490623ED}">
      <dgm:prSet/>
      <dgm:spPr/>
      <dgm:t>
        <a:bodyPr/>
        <a:lstStyle/>
        <a:p>
          <a:endParaRPr lang="en-US"/>
        </a:p>
      </dgm:t>
    </dgm:pt>
    <dgm:pt modelId="{48D881D8-DBA7-4F79-88E9-E52B1CB81FCC}" type="sibTrans" cxnId="{7D6C2BAD-CA0C-4048-8446-1415490623ED}">
      <dgm:prSet>
        <dgm:style>
          <a:lnRef idx="2">
            <a:schemeClr val="accent1">
              <a:shade val="50000"/>
            </a:schemeClr>
          </a:lnRef>
          <a:fillRef idx="1">
            <a:schemeClr val="accent1"/>
          </a:fillRef>
          <a:effectRef idx="0">
            <a:schemeClr val="accent1"/>
          </a:effectRef>
          <a:fontRef idx="minor">
            <a:schemeClr val="lt1"/>
          </a:fontRef>
        </dgm:style>
      </dgm:prSet>
      <dgm:spPr/>
      <dgm:t>
        <a:bodyPr/>
        <a:lstStyle/>
        <a:p>
          <a:endParaRPr lang="en-US"/>
        </a:p>
      </dgm:t>
    </dgm:pt>
    <dgm:pt modelId="{2A776749-686E-4103-A8A3-AA2621B7A66A}">
      <dgm:prSet phldrT="[Text]" custT="1"/>
      <dgm:spPr/>
      <dgm:t>
        <a:bodyPr/>
        <a:lstStyle/>
        <a:p>
          <a:r>
            <a:rPr lang="en-US" sz="1000"/>
            <a:t>Discipline Risks</a:t>
          </a:r>
        </a:p>
      </dgm:t>
    </dgm:pt>
    <dgm:pt modelId="{41C3A9C6-C1CA-430C-93F0-F7BAFFDEB86F}" type="parTrans" cxnId="{3C50EF20-F06B-4C39-93D2-16DEFE28C4BD}">
      <dgm:prSet/>
      <dgm:spPr/>
      <dgm:t>
        <a:bodyPr/>
        <a:lstStyle/>
        <a:p>
          <a:endParaRPr lang="en-US"/>
        </a:p>
      </dgm:t>
    </dgm:pt>
    <dgm:pt modelId="{E4E76009-E7D9-41BD-8562-3812B52C16F1}" type="sibTrans" cxnId="{3C50EF20-F06B-4C39-93D2-16DEFE28C4BD}">
      <dgm:prSet>
        <dgm:style>
          <a:lnRef idx="2">
            <a:schemeClr val="accent1">
              <a:shade val="50000"/>
            </a:schemeClr>
          </a:lnRef>
          <a:fillRef idx="1">
            <a:schemeClr val="accent1"/>
          </a:fillRef>
          <a:effectRef idx="0">
            <a:schemeClr val="accent1"/>
          </a:effectRef>
          <a:fontRef idx="minor">
            <a:schemeClr val="lt1"/>
          </a:fontRef>
        </dgm:style>
      </dgm:prSet>
      <dgm:spPr/>
      <dgm:t>
        <a:bodyPr/>
        <a:lstStyle/>
        <a:p>
          <a:endParaRPr lang="en-US"/>
        </a:p>
      </dgm:t>
    </dgm:pt>
    <dgm:pt modelId="{661E44F4-505C-4BC9-A6A4-B2F6A34C56C7}">
      <dgm:prSet phldrT="[Text]" custT="1"/>
      <dgm:spPr/>
      <dgm:t>
        <a:bodyPr/>
        <a:lstStyle/>
        <a:p>
          <a:r>
            <a:rPr lang="en-US" sz="1000"/>
            <a:t>Policy</a:t>
          </a:r>
          <a:endParaRPr lang="en-US" sz="1900"/>
        </a:p>
      </dgm:t>
    </dgm:pt>
    <dgm:pt modelId="{468FB2F7-9841-4FB0-81ED-B3D65AD1FCC2}" type="parTrans" cxnId="{35DE7387-4418-4BFE-9F2E-96DB17598AAB}">
      <dgm:prSet/>
      <dgm:spPr/>
      <dgm:t>
        <a:bodyPr/>
        <a:lstStyle/>
        <a:p>
          <a:endParaRPr lang="en-US"/>
        </a:p>
      </dgm:t>
    </dgm:pt>
    <dgm:pt modelId="{D539E3EC-2D3E-4056-A12C-BF9FC99DA130}" type="sibTrans" cxnId="{35DE7387-4418-4BFE-9F2E-96DB17598AAB}">
      <dgm:prSet>
        <dgm:style>
          <a:lnRef idx="2">
            <a:schemeClr val="accent1">
              <a:shade val="50000"/>
            </a:schemeClr>
          </a:lnRef>
          <a:fillRef idx="1">
            <a:schemeClr val="accent1"/>
          </a:fillRef>
          <a:effectRef idx="0">
            <a:schemeClr val="accent1"/>
          </a:effectRef>
          <a:fontRef idx="minor">
            <a:schemeClr val="lt1"/>
          </a:fontRef>
        </dgm:style>
      </dgm:prSet>
      <dgm:spPr/>
      <dgm:t>
        <a:bodyPr/>
        <a:lstStyle/>
        <a:p>
          <a:endParaRPr lang="en-US"/>
        </a:p>
      </dgm:t>
    </dgm:pt>
    <dgm:pt modelId="{043E7354-C022-492F-8634-BABDAD8E9F7D}">
      <dgm:prSet phldrT="[Text]" custT="1"/>
      <dgm:spPr/>
      <dgm:t>
        <a:bodyPr/>
        <a:lstStyle/>
        <a:p>
          <a:r>
            <a:rPr lang="en-US" sz="1000"/>
            <a:t>Process</a:t>
          </a:r>
          <a:endParaRPr lang="en-US" sz="1400"/>
        </a:p>
      </dgm:t>
    </dgm:pt>
    <dgm:pt modelId="{0AD91AE1-A69F-4022-91EF-A88EF4976DDC}" type="parTrans" cxnId="{96AB5B29-32E3-49B6-8166-1D7361C43080}">
      <dgm:prSet/>
      <dgm:spPr/>
      <dgm:t>
        <a:bodyPr/>
        <a:lstStyle/>
        <a:p>
          <a:endParaRPr lang="en-US"/>
        </a:p>
      </dgm:t>
    </dgm:pt>
    <dgm:pt modelId="{19536F18-49FF-4C5F-A6B9-5D5FF44CD7A8}" type="sibTrans" cxnId="{96AB5B29-32E3-49B6-8166-1D7361C43080}">
      <dgm:prSet>
        <dgm:style>
          <a:lnRef idx="2">
            <a:schemeClr val="accent1">
              <a:shade val="50000"/>
            </a:schemeClr>
          </a:lnRef>
          <a:fillRef idx="1">
            <a:schemeClr val="accent1"/>
          </a:fillRef>
          <a:effectRef idx="0">
            <a:schemeClr val="accent1"/>
          </a:effectRef>
          <a:fontRef idx="minor">
            <a:schemeClr val="lt1"/>
          </a:fontRef>
        </dgm:style>
      </dgm:prSet>
      <dgm:spPr/>
      <dgm:t>
        <a:bodyPr/>
        <a:lstStyle/>
        <a:p>
          <a:endParaRPr lang="en-US"/>
        </a:p>
      </dgm:t>
    </dgm:pt>
    <dgm:pt modelId="{A065AD44-DEE1-4618-BC63-166966926CDF}">
      <dgm:prSet phldrT="[Text]" custT="1"/>
      <dgm:spPr/>
      <dgm:t>
        <a:bodyPr/>
        <a:lstStyle/>
        <a:p>
          <a:r>
            <a:rPr lang="en-US" sz="1000"/>
            <a:t>Procedure</a:t>
          </a:r>
        </a:p>
      </dgm:t>
    </dgm:pt>
    <dgm:pt modelId="{52F1EDB8-0721-4B89-8125-8CDCB1D7BD15}" type="parTrans" cxnId="{18A582F9-C2AD-41D4-B30F-C59593142DB2}">
      <dgm:prSet/>
      <dgm:spPr/>
      <dgm:t>
        <a:bodyPr/>
        <a:lstStyle/>
        <a:p>
          <a:endParaRPr lang="en-US"/>
        </a:p>
      </dgm:t>
    </dgm:pt>
    <dgm:pt modelId="{FA9EAD22-224A-4278-B18F-6240DA621815}" type="sibTrans" cxnId="{18A582F9-C2AD-41D4-B30F-C59593142DB2}">
      <dgm:prSet>
        <dgm:style>
          <a:lnRef idx="2">
            <a:schemeClr val="accent1">
              <a:shade val="50000"/>
            </a:schemeClr>
          </a:lnRef>
          <a:fillRef idx="1">
            <a:schemeClr val="accent1"/>
          </a:fillRef>
          <a:effectRef idx="0">
            <a:schemeClr val="accent1"/>
          </a:effectRef>
          <a:fontRef idx="minor">
            <a:schemeClr val="lt1"/>
          </a:fontRef>
        </dgm:style>
      </dgm:prSet>
      <dgm:spPr/>
      <dgm:t>
        <a:bodyPr/>
        <a:lstStyle/>
        <a:p>
          <a:endParaRPr lang="en-US"/>
        </a:p>
      </dgm:t>
    </dgm:pt>
    <dgm:pt modelId="{32BC369B-F417-46F4-AD70-5FFA11BAD26F}" type="pres">
      <dgm:prSet presAssocID="{3C6FA08F-958F-485E-B24D-8A67741DBCDA}" presName="cycle" presStyleCnt="0">
        <dgm:presLayoutVars>
          <dgm:dir/>
          <dgm:resizeHandles val="exact"/>
        </dgm:presLayoutVars>
      </dgm:prSet>
      <dgm:spPr/>
    </dgm:pt>
    <dgm:pt modelId="{E266FD71-36F2-48E2-87A9-7002EF6E402E}" type="pres">
      <dgm:prSet presAssocID="{0C297948-0D28-4B23-AE26-BC6EEB1E9584}" presName="dummy" presStyleCnt="0"/>
      <dgm:spPr/>
    </dgm:pt>
    <dgm:pt modelId="{3EF85E2C-4974-4900-AA27-B2A876BF154D}" type="pres">
      <dgm:prSet presAssocID="{0C297948-0D28-4B23-AE26-BC6EEB1E9584}" presName="node" presStyleLbl="revTx" presStyleIdx="0" presStyleCnt="5" custScaleX="122393">
        <dgm:presLayoutVars>
          <dgm:bulletEnabled val="1"/>
        </dgm:presLayoutVars>
      </dgm:prSet>
      <dgm:spPr/>
    </dgm:pt>
    <dgm:pt modelId="{13F51EBC-E55B-4D46-BC1C-E5AB12AF93D6}" type="pres">
      <dgm:prSet presAssocID="{48D881D8-DBA7-4F79-88E9-E52B1CB81FCC}" presName="sibTrans" presStyleLbl="node1" presStyleIdx="0" presStyleCnt="5"/>
      <dgm:spPr/>
    </dgm:pt>
    <dgm:pt modelId="{5359E07D-73FC-4CC0-9CA2-E3ECE4CF5372}" type="pres">
      <dgm:prSet presAssocID="{2A776749-686E-4103-A8A3-AA2621B7A66A}" presName="dummy" presStyleCnt="0"/>
      <dgm:spPr/>
    </dgm:pt>
    <dgm:pt modelId="{27DA98AE-F9A7-4E82-B707-7C3FECF20564}" type="pres">
      <dgm:prSet presAssocID="{2A776749-686E-4103-A8A3-AA2621B7A66A}" presName="node" presStyleLbl="revTx" presStyleIdx="1" presStyleCnt="5">
        <dgm:presLayoutVars>
          <dgm:bulletEnabled val="1"/>
        </dgm:presLayoutVars>
      </dgm:prSet>
      <dgm:spPr/>
    </dgm:pt>
    <dgm:pt modelId="{472A2E4E-A9F4-474E-A0F8-24B4DB992F32}" type="pres">
      <dgm:prSet presAssocID="{E4E76009-E7D9-41BD-8562-3812B52C16F1}" presName="sibTrans" presStyleLbl="node1" presStyleIdx="1" presStyleCnt="5"/>
      <dgm:spPr/>
    </dgm:pt>
    <dgm:pt modelId="{D249EE15-4954-4ACE-A225-835DBFA763A7}" type="pres">
      <dgm:prSet presAssocID="{661E44F4-505C-4BC9-A6A4-B2F6A34C56C7}" presName="dummy" presStyleCnt="0"/>
      <dgm:spPr/>
    </dgm:pt>
    <dgm:pt modelId="{9A987A99-8294-4E62-A88E-2FAA42179F18}" type="pres">
      <dgm:prSet presAssocID="{661E44F4-505C-4BC9-A6A4-B2F6A34C56C7}" presName="node" presStyleLbl="revTx" presStyleIdx="2" presStyleCnt="5">
        <dgm:presLayoutVars>
          <dgm:bulletEnabled val="1"/>
        </dgm:presLayoutVars>
      </dgm:prSet>
      <dgm:spPr/>
    </dgm:pt>
    <dgm:pt modelId="{3DAA79C5-C46A-4EA8-BE60-52C96FE6B0EB}" type="pres">
      <dgm:prSet presAssocID="{D539E3EC-2D3E-4056-A12C-BF9FC99DA130}" presName="sibTrans" presStyleLbl="node1" presStyleIdx="2" presStyleCnt="5"/>
      <dgm:spPr/>
    </dgm:pt>
    <dgm:pt modelId="{9E4E0895-8414-442E-A144-72B0FD0B1CCC}" type="pres">
      <dgm:prSet presAssocID="{043E7354-C022-492F-8634-BABDAD8E9F7D}" presName="dummy" presStyleCnt="0"/>
      <dgm:spPr/>
    </dgm:pt>
    <dgm:pt modelId="{A6330593-65DE-436E-8A5F-EDD090DE6483}" type="pres">
      <dgm:prSet presAssocID="{043E7354-C022-492F-8634-BABDAD8E9F7D}" presName="node" presStyleLbl="revTx" presStyleIdx="3" presStyleCnt="5">
        <dgm:presLayoutVars>
          <dgm:bulletEnabled val="1"/>
        </dgm:presLayoutVars>
      </dgm:prSet>
      <dgm:spPr/>
    </dgm:pt>
    <dgm:pt modelId="{A5509CF5-8C38-4A52-83CF-6B7851C2CDB0}" type="pres">
      <dgm:prSet presAssocID="{19536F18-49FF-4C5F-A6B9-5D5FF44CD7A8}" presName="sibTrans" presStyleLbl="node1" presStyleIdx="3" presStyleCnt="5"/>
      <dgm:spPr/>
    </dgm:pt>
    <dgm:pt modelId="{05FCAEAE-18D3-4B66-BDFC-3B7D66E16F10}" type="pres">
      <dgm:prSet presAssocID="{A065AD44-DEE1-4618-BC63-166966926CDF}" presName="dummy" presStyleCnt="0"/>
      <dgm:spPr/>
    </dgm:pt>
    <dgm:pt modelId="{439C93AC-8476-4F77-B3C5-7EF32D5F221E}" type="pres">
      <dgm:prSet presAssocID="{A065AD44-DEE1-4618-BC63-166966926CDF}" presName="node" presStyleLbl="revTx" presStyleIdx="4" presStyleCnt="5" custScaleX="139052">
        <dgm:presLayoutVars>
          <dgm:bulletEnabled val="1"/>
        </dgm:presLayoutVars>
      </dgm:prSet>
      <dgm:spPr/>
    </dgm:pt>
    <dgm:pt modelId="{3D74325A-5CB5-4A4C-BBD9-789FF882E908}" type="pres">
      <dgm:prSet presAssocID="{FA9EAD22-224A-4278-B18F-6240DA621815}" presName="sibTrans" presStyleLbl="node1" presStyleIdx="4" presStyleCnt="5"/>
      <dgm:spPr/>
    </dgm:pt>
  </dgm:ptLst>
  <dgm:cxnLst>
    <dgm:cxn modelId="{3C50EF20-F06B-4C39-93D2-16DEFE28C4BD}" srcId="{3C6FA08F-958F-485E-B24D-8A67741DBCDA}" destId="{2A776749-686E-4103-A8A3-AA2621B7A66A}" srcOrd="1" destOrd="0" parTransId="{41C3A9C6-C1CA-430C-93F0-F7BAFFDEB86F}" sibTransId="{E4E76009-E7D9-41BD-8562-3812B52C16F1}"/>
    <dgm:cxn modelId="{67D43627-3DE1-4558-B01D-ED3B900227AF}" type="presOf" srcId="{0C297948-0D28-4B23-AE26-BC6EEB1E9584}" destId="{3EF85E2C-4974-4900-AA27-B2A876BF154D}" srcOrd="0" destOrd="0" presId="urn:microsoft.com/office/officeart/2005/8/layout/cycle1"/>
    <dgm:cxn modelId="{96AB5B29-32E3-49B6-8166-1D7361C43080}" srcId="{3C6FA08F-958F-485E-B24D-8A67741DBCDA}" destId="{043E7354-C022-492F-8634-BABDAD8E9F7D}" srcOrd="3" destOrd="0" parTransId="{0AD91AE1-A69F-4022-91EF-A88EF4976DDC}" sibTransId="{19536F18-49FF-4C5F-A6B9-5D5FF44CD7A8}"/>
    <dgm:cxn modelId="{C2C2A446-CB6A-4DED-B16A-E47CF5198EEF}" type="presOf" srcId="{661E44F4-505C-4BC9-A6A4-B2F6A34C56C7}" destId="{9A987A99-8294-4E62-A88E-2FAA42179F18}" srcOrd="0" destOrd="0" presId="urn:microsoft.com/office/officeart/2005/8/layout/cycle1"/>
    <dgm:cxn modelId="{C6E7607B-43BC-48A2-BC3C-A0D6D1E8E75D}" type="presOf" srcId="{043E7354-C022-492F-8634-BABDAD8E9F7D}" destId="{A6330593-65DE-436E-8A5F-EDD090DE6483}" srcOrd="0" destOrd="0" presId="urn:microsoft.com/office/officeart/2005/8/layout/cycle1"/>
    <dgm:cxn modelId="{088F1B7F-D23E-4C7B-9C69-117043C7D698}" type="presOf" srcId="{A065AD44-DEE1-4618-BC63-166966926CDF}" destId="{439C93AC-8476-4F77-B3C5-7EF32D5F221E}" srcOrd="0" destOrd="0" presId="urn:microsoft.com/office/officeart/2005/8/layout/cycle1"/>
    <dgm:cxn modelId="{35DE7387-4418-4BFE-9F2E-96DB17598AAB}" srcId="{3C6FA08F-958F-485E-B24D-8A67741DBCDA}" destId="{661E44F4-505C-4BC9-A6A4-B2F6A34C56C7}" srcOrd="2" destOrd="0" parTransId="{468FB2F7-9841-4FB0-81ED-B3D65AD1FCC2}" sibTransId="{D539E3EC-2D3E-4056-A12C-BF9FC99DA130}"/>
    <dgm:cxn modelId="{BCE4DFA2-92CF-4482-BF48-288AB7D521BE}" type="presOf" srcId="{D539E3EC-2D3E-4056-A12C-BF9FC99DA130}" destId="{3DAA79C5-C46A-4EA8-BE60-52C96FE6B0EB}" srcOrd="0" destOrd="0" presId="urn:microsoft.com/office/officeart/2005/8/layout/cycle1"/>
    <dgm:cxn modelId="{725284A3-B1F2-402B-9CD8-3DC09860D9A0}" type="presOf" srcId="{2A776749-686E-4103-A8A3-AA2621B7A66A}" destId="{27DA98AE-F9A7-4E82-B707-7C3FECF20564}" srcOrd="0" destOrd="0" presId="urn:microsoft.com/office/officeart/2005/8/layout/cycle1"/>
    <dgm:cxn modelId="{7D6C2BAD-CA0C-4048-8446-1415490623ED}" srcId="{3C6FA08F-958F-485E-B24D-8A67741DBCDA}" destId="{0C297948-0D28-4B23-AE26-BC6EEB1E9584}" srcOrd="0" destOrd="0" parTransId="{55860EBA-FA7B-4563-AEE6-69B7CD6711B3}" sibTransId="{48D881D8-DBA7-4F79-88E9-E52B1CB81FCC}"/>
    <dgm:cxn modelId="{56D955B8-717C-4798-960E-A07FD6F3826F}" type="presOf" srcId="{3C6FA08F-958F-485E-B24D-8A67741DBCDA}" destId="{32BC369B-F417-46F4-AD70-5FFA11BAD26F}" srcOrd="0" destOrd="0" presId="urn:microsoft.com/office/officeart/2005/8/layout/cycle1"/>
    <dgm:cxn modelId="{575949E3-25DB-44B8-8317-59AA42F1DEAC}" type="presOf" srcId="{48D881D8-DBA7-4F79-88E9-E52B1CB81FCC}" destId="{13F51EBC-E55B-4D46-BC1C-E5AB12AF93D6}" srcOrd="0" destOrd="0" presId="urn:microsoft.com/office/officeart/2005/8/layout/cycle1"/>
    <dgm:cxn modelId="{AE659DE5-C626-480D-9464-FE6295FBB8AC}" type="presOf" srcId="{E4E76009-E7D9-41BD-8562-3812B52C16F1}" destId="{472A2E4E-A9F4-474E-A0F8-24B4DB992F32}" srcOrd="0" destOrd="0" presId="urn:microsoft.com/office/officeart/2005/8/layout/cycle1"/>
    <dgm:cxn modelId="{93EB1FED-961D-4A32-B9FD-8296FED49DC8}" type="presOf" srcId="{19536F18-49FF-4C5F-A6B9-5D5FF44CD7A8}" destId="{A5509CF5-8C38-4A52-83CF-6B7851C2CDB0}" srcOrd="0" destOrd="0" presId="urn:microsoft.com/office/officeart/2005/8/layout/cycle1"/>
    <dgm:cxn modelId="{D6F0D0F0-1C97-49E7-ADFC-860A1DE92E41}" type="presOf" srcId="{FA9EAD22-224A-4278-B18F-6240DA621815}" destId="{3D74325A-5CB5-4A4C-BBD9-789FF882E908}" srcOrd="0" destOrd="0" presId="urn:microsoft.com/office/officeart/2005/8/layout/cycle1"/>
    <dgm:cxn modelId="{18A582F9-C2AD-41D4-B30F-C59593142DB2}" srcId="{3C6FA08F-958F-485E-B24D-8A67741DBCDA}" destId="{A065AD44-DEE1-4618-BC63-166966926CDF}" srcOrd="4" destOrd="0" parTransId="{52F1EDB8-0721-4B89-8125-8CDCB1D7BD15}" sibTransId="{FA9EAD22-224A-4278-B18F-6240DA621815}"/>
    <dgm:cxn modelId="{EEACF2DB-85CF-4BE9-9F90-2B6130AF4C81}" type="presParOf" srcId="{32BC369B-F417-46F4-AD70-5FFA11BAD26F}" destId="{E266FD71-36F2-48E2-87A9-7002EF6E402E}" srcOrd="0" destOrd="0" presId="urn:microsoft.com/office/officeart/2005/8/layout/cycle1"/>
    <dgm:cxn modelId="{018EDC3B-6957-482E-BF68-8417ACDC1739}" type="presParOf" srcId="{32BC369B-F417-46F4-AD70-5FFA11BAD26F}" destId="{3EF85E2C-4974-4900-AA27-B2A876BF154D}" srcOrd="1" destOrd="0" presId="urn:microsoft.com/office/officeart/2005/8/layout/cycle1"/>
    <dgm:cxn modelId="{FC8516C2-52B3-4B23-AD12-A9A94A37EA72}" type="presParOf" srcId="{32BC369B-F417-46F4-AD70-5FFA11BAD26F}" destId="{13F51EBC-E55B-4D46-BC1C-E5AB12AF93D6}" srcOrd="2" destOrd="0" presId="urn:microsoft.com/office/officeart/2005/8/layout/cycle1"/>
    <dgm:cxn modelId="{30683953-C4ED-413A-BDD8-15DB25AD817E}" type="presParOf" srcId="{32BC369B-F417-46F4-AD70-5FFA11BAD26F}" destId="{5359E07D-73FC-4CC0-9CA2-E3ECE4CF5372}" srcOrd="3" destOrd="0" presId="urn:microsoft.com/office/officeart/2005/8/layout/cycle1"/>
    <dgm:cxn modelId="{D6F28D4D-5CC9-444F-BE13-757BC1C3F4FC}" type="presParOf" srcId="{32BC369B-F417-46F4-AD70-5FFA11BAD26F}" destId="{27DA98AE-F9A7-4E82-B707-7C3FECF20564}" srcOrd="4" destOrd="0" presId="urn:microsoft.com/office/officeart/2005/8/layout/cycle1"/>
    <dgm:cxn modelId="{031D177B-2341-432D-83C3-7D2FB4355B36}" type="presParOf" srcId="{32BC369B-F417-46F4-AD70-5FFA11BAD26F}" destId="{472A2E4E-A9F4-474E-A0F8-24B4DB992F32}" srcOrd="5" destOrd="0" presId="urn:microsoft.com/office/officeart/2005/8/layout/cycle1"/>
    <dgm:cxn modelId="{6E14A468-6E54-430F-A50B-29B6E61C3436}" type="presParOf" srcId="{32BC369B-F417-46F4-AD70-5FFA11BAD26F}" destId="{D249EE15-4954-4ACE-A225-835DBFA763A7}" srcOrd="6" destOrd="0" presId="urn:microsoft.com/office/officeart/2005/8/layout/cycle1"/>
    <dgm:cxn modelId="{A070C6E7-2EC6-4852-AA0A-CA65CB34053D}" type="presParOf" srcId="{32BC369B-F417-46F4-AD70-5FFA11BAD26F}" destId="{9A987A99-8294-4E62-A88E-2FAA42179F18}" srcOrd="7" destOrd="0" presId="urn:microsoft.com/office/officeart/2005/8/layout/cycle1"/>
    <dgm:cxn modelId="{42B6AA64-E1E9-471B-A107-5A5B0C547BBC}" type="presParOf" srcId="{32BC369B-F417-46F4-AD70-5FFA11BAD26F}" destId="{3DAA79C5-C46A-4EA8-BE60-52C96FE6B0EB}" srcOrd="8" destOrd="0" presId="urn:microsoft.com/office/officeart/2005/8/layout/cycle1"/>
    <dgm:cxn modelId="{00B3099A-E7E4-4C14-AE06-C944E4B15D7B}" type="presParOf" srcId="{32BC369B-F417-46F4-AD70-5FFA11BAD26F}" destId="{9E4E0895-8414-442E-A144-72B0FD0B1CCC}" srcOrd="9" destOrd="0" presId="urn:microsoft.com/office/officeart/2005/8/layout/cycle1"/>
    <dgm:cxn modelId="{9F2453D7-31C0-4253-8D87-4A8B45717FAA}" type="presParOf" srcId="{32BC369B-F417-46F4-AD70-5FFA11BAD26F}" destId="{A6330593-65DE-436E-8A5F-EDD090DE6483}" srcOrd="10" destOrd="0" presId="urn:microsoft.com/office/officeart/2005/8/layout/cycle1"/>
    <dgm:cxn modelId="{5FF4795B-1A0C-45A4-9E30-9FC5C02DB41C}" type="presParOf" srcId="{32BC369B-F417-46F4-AD70-5FFA11BAD26F}" destId="{A5509CF5-8C38-4A52-83CF-6B7851C2CDB0}" srcOrd="11" destOrd="0" presId="urn:microsoft.com/office/officeart/2005/8/layout/cycle1"/>
    <dgm:cxn modelId="{889B37F7-B386-4B2E-839C-100F376AB7FA}" type="presParOf" srcId="{32BC369B-F417-46F4-AD70-5FFA11BAD26F}" destId="{05FCAEAE-18D3-4B66-BDFC-3B7D66E16F10}" srcOrd="12" destOrd="0" presId="urn:microsoft.com/office/officeart/2005/8/layout/cycle1"/>
    <dgm:cxn modelId="{D2D16644-9B35-4C68-8253-FC6F4E8BA485}" type="presParOf" srcId="{32BC369B-F417-46F4-AD70-5FFA11BAD26F}" destId="{439C93AC-8476-4F77-B3C5-7EF32D5F221E}" srcOrd="13" destOrd="0" presId="urn:microsoft.com/office/officeart/2005/8/layout/cycle1"/>
    <dgm:cxn modelId="{C22CC4F7-5030-41A6-8F2F-BD10B5093795}" type="presParOf" srcId="{32BC369B-F417-46F4-AD70-5FFA11BAD26F}" destId="{3D74325A-5CB5-4A4C-BBD9-789FF882E908}" srcOrd="14" destOrd="0" presId="urn:microsoft.com/office/officeart/2005/8/layout/cycle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041A8C-D777-4648-90DE-12530237B7D6}">
      <dsp:nvSpPr>
        <dsp:cNvPr id="0" name=""/>
        <dsp:cNvSpPr/>
      </dsp:nvSpPr>
      <dsp:spPr>
        <a:xfrm>
          <a:off x="4063999" y="2040722"/>
          <a:ext cx="2875309" cy="499020"/>
        </a:xfrm>
        <a:custGeom>
          <a:avLst/>
          <a:gdLst/>
          <a:ahLst/>
          <a:cxnLst/>
          <a:rect l="0" t="0" r="0" b="0"/>
          <a:pathLst>
            <a:path>
              <a:moveTo>
                <a:pt x="0" y="0"/>
              </a:moveTo>
              <a:lnTo>
                <a:pt x="0" y="249510"/>
              </a:lnTo>
              <a:lnTo>
                <a:pt x="2875309" y="249510"/>
              </a:lnTo>
              <a:lnTo>
                <a:pt x="2875309" y="49902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BC57DC-31A2-4EEC-85A6-8BB636A7CF43}">
      <dsp:nvSpPr>
        <dsp:cNvPr id="0" name=""/>
        <dsp:cNvSpPr/>
      </dsp:nvSpPr>
      <dsp:spPr>
        <a:xfrm>
          <a:off x="4018279" y="2040722"/>
          <a:ext cx="91440" cy="499020"/>
        </a:xfrm>
        <a:custGeom>
          <a:avLst/>
          <a:gdLst/>
          <a:ahLst/>
          <a:cxnLst/>
          <a:rect l="0" t="0" r="0" b="0"/>
          <a:pathLst>
            <a:path>
              <a:moveTo>
                <a:pt x="45720" y="0"/>
              </a:moveTo>
              <a:lnTo>
                <a:pt x="45720" y="49902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96F713-8886-4996-B48D-9B4FC96D9B18}">
      <dsp:nvSpPr>
        <dsp:cNvPr id="0" name=""/>
        <dsp:cNvSpPr/>
      </dsp:nvSpPr>
      <dsp:spPr>
        <a:xfrm>
          <a:off x="1188690" y="2040722"/>
          <a:ext cx="2875309" cy="499020"/>
        </a:xfrm>
        <a:custGeom>
          <a:avLst/>
          <a:gdLst/>
          <a:ahLst/>
          <a:cxnLst/>
          <a:rect l="0" t="0" r="0" b="0"/>
          <a:pathLst>
            <a:path>
              <a:moveTo>
                <a:pt x="2875309" y="0"/>
              </a:moveTo>
              <a:lnTo>
                <a:pt x="2875309" y="249510"/>
              </a:lnTo>
              <a:lnTo>
                <a:pt x="0" y="249510"/>
              </a:lnTo>
              <a:lnTo>
                <a:pt x="0" y="49902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B3F454-54CF-4107-8FAF-790F596EB197}">
      <dsp:nvSpPr>
        <dsp:cNvPr id="0" name=""/>
        <dsp:cNvSpPr/>
      </dsp:nvSpPr>
      <dsp:spPr>
        <a:xfrm>
          <a:off x="3469927" y="852578"/>
          <a:ext cx="1188144" cy="1188144"/>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1A0604-5314-47E2-8A70-3EF915C264DC}">
      <dsp:nvSpPr>
        <dsp:cNvPr id="0" name=""/>
        <dsp:cNvSpPr/>
      </dsp:nvSpPr>
      <dsp:spPr>
        <a:xfrm>
          <a:off x="3469927" y="852578"/>
          <a:ext cx="1188144" cy="1188144"/>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8807AE-FFE2-4BE5-AB99-6A9A3C0EF30B}">
      <dsp:nvSpPr>
        <dsp:cNvPr id="0" name=""/>
        <dsp:cNvSpPr/>
      </dsp:nvSpPr>
      <dsp:spPr>
        <a:xfrm>
          <a:off x="2875855" y="1066444"/>
          <a:ext cx="2376289" cy="76041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err="1"/>
            <a:t>Skydrevet</a:t>
          </a:r>
          <a:r>
            <a:rPr lang="en-US" sz="2400" kern="1200" dirty="0"/>
            <a:t> </a:t>
          </a:r>
          <a:r>
            <a:rPr lang="en-US" sz="2400" kern="1200" dirty="0" err="1"/>
            <a:t>organisasjon</a:t>
          </a:r>
          <a:endParaRPr lang="en-US" sz="2400" kern="1200" dirty="0"/>
        </a:p>
      </dsp:txBody>
      <dsp:txXfrm>
        <a:off x="2875855" y="1066444"/>
        <a:ext cx="2376289" cy="760412"/>
      </dsp:txXfrm>
    </dsp:sp>
    <dsp:sp modelId="{9AAADF27-ACFD-45D6-B4AB-FA0DBD19F911}">
      <dsp:nvSpPr>
        <dsp:cNvPr id="0" name=""/>
        <dsp:cNvSpPr/>
      </dsp:nvSpPr>
      <dsp:spPr>
        <a:xfrm>
          <a:off x="594617" y="2539743"/>
          <a:ext cx="1188144" cy="1188144"/>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98F5F9-D350-4E71-8FBC-D7CE70B9B720}">
      <dsp:nvSpPr>
        <dsp:cNvPr id="0" name=""/>
        <dsp:cNvSpPr/>
      </dsp:nvSpPr>
      <dsp:spPr>
        <a:xfrm>
          <a:off x="594617" y="2539743"/>
          <a:ext cx="1188144" cy="1188144"/>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48DB89-4598-46D3-93B2-53F9B1FD3A39}">
      <dsp:nvSpPr>
        <dsp:cNvPr id="0" name=""/>
        <dsp:cNvSpPr/>
      </dsp:nvSpPr>
      <dsp:spPr>
        <a:xfrm>
          <a:off x="545" y="2753609"/>
          <a:ext cx="2376289" cy="76041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err="1"/>
            <a:t>Skystrategi</a:t>
          </a:r>
          <a:endParaRPr lang="en-US" sz="2400" kern="1200" dirty="0"/>
        </a:p>
      </dsp:txBody>
      <dsp:txXfrm>
        <a:off x="545" y="2753609"/>
        <a:ext cx="2376289" cy="760412"/>
      </dsp:txXfrm>
    </dsp:sp>
    <dsp:sp modelId="{2F0DB9D3-63AC-46B7-A303-E8026A886851}">
      <dsp:nvSpPr>
        <dsp:cNvPr id="0" name=""/>
        <dsp:cNvSpPr/>
      </dsp:nvSpPr>
      <dsp:spPr>
        <a:xfrm>
          <a:off x="3469927" y="2539743"/>
          <a:ext cx="1188144" cy="1188144"/>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7695C9-5A52-4D22-807E-729B04B9DE92}">
      <dsp:nvSpPr>
        <dsp:cNvPr id="0" name=""/>
        <dsp:cNvSpPr/>
      </dsp:nvSpPr>
      <dsp:spPr>
        <a:xfrm>
          <a:off x="3469927" y="2539743"/>
          <a:ext cx="1188144" cy="1188144"/>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734151-1DD2-4E75-B662-5D7C59E27266}">
      <dsp:nvSpPr>
        <dsp:cNvPr id="0" name=""/>
        <dsp:cNvSpPr/>
      </dsp:nvSpPr>
      <dsp:spPr>
        <a:xfrm>
          <a:off x="2875855" y="2753609"/>
          <a:ext cx="2376289" cy="76041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err="1"/>
            <a:t>Skystyring</a:t>
          </a:r>
          <a:r>
            <a:rPr lang="en-US" sz="2400" b="0" kern="1200" dirty="0"/>
            <a:t> (governance)</a:t>
          </a:r>
        </a:p>
      </dsp:txBody>
      <dsp:txXfrm>
        <a:off x="2875855" y="2753609"/>
        <a:ext cx="2376289" cy="760412"/>
      </dsp:txXfrm>
    </dsp:sp>
    <dsp:sp modelId="{D8D082E6-891F-44EA-AFEA-2395D4631204}">
      <dsp:nvSpPr>
        <dsp:cNvPr id="0" name=""/>
        <dsp:cNvSpPr/>
      </dsp:nvSpPr>
      <dsp:spPr>
        <a:xfrm>
          <a:off x="6345237" y="2539743"/>
          <a:ext cx="1188144" cy="1188144"/>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C361E7-2A3D-4815-B95B-9CE1465C692E}">
      <dsp:nvSpPr>
        <dsp:cNvPr id="0" name=""/>
        <dsp:cNvSpPr/>
      </dsp:nvSpPr>
      <dsp:spPr>
        <a:xfrm>
          <a:off x="6345237" y="2539743"/>
          <a:ext cx="1188144" cy="1188144"/>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D8961E-DF3C-483F-A66C-C7E9BCB043B0}">
      <dsp:nvSpPr>
        <dsp:cNvPr id="0" name=""/>
        <dsp:cNvSpPr/>
      </dsp:nvSpPr>
      <dsp:spPr>
        <a:xfrm>
          <a:off x="5751165" y="2753609"/>
          <a:ext cx="2376289" cy="76041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err="1"/>
            <a:t>Skyadopsjon</a:t>
          </a:r>
          <a:endParaRPr lang="en-US" sz="2400" kern="1200" dirty="0"/>
        </a:p>
      </dsp:txBody>
      <dsp:txXfrm>
        <a:off x="5751165" y="2753609"/>
        <a:ext cx="2376289" cy="7604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F85E2C-4974-4900-AA27-B2A876BF154D}">
      <dsp:nvSpPr>
        <dsp:cNvPr id="0" name=""/>
        <dsp:cNvSpPr/>
      </dsp:nvSpPr>
      <dsp:spPr>
        <a:xfrm>
          <a:off x="3034198" y="24458"/>
          <a:ext cx="1005788" cy="821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5- Technical Enablement</a:t>
          </a:r>
        </a:p>
      </dsp:txBody>
      <dsp:txXfrm>
        <a:off x="3034198" y="24458"/>
        <a:ext cx="1005788" cy="821769"/>
      </dsp:txXfrm>
    </dsp:sp>
    <dsp:sp modelId="{13F51EBC-E55B-4D46-BC1C-E5AB12AF93D6}">
      <dsp:nvSpPr>
        <dsp:cNvPr id="0" name=""/>
        <dsp:cNvSpPr/>
      </dsp:nvSpPr>
      <dsp:spPr>
        <a:xfrm>
          <a:off x="1189011" y="191"/>
          <a:ext cx="3086210" cy="3086210"/>
        </a:xfrm>
        <a:prstGeom prst="circularArrow">
          <a:avLst>
            <a:gd name="adj1" fmla="val 5192"/>
            <a:gd name="adj2" fmla="val 335340"/>
            <a:gd name="adj3" fmla="val 21295576"/>
            <a:gd name="adj4" fmla="val 19764193"/>
            <a:gd name="adj5" fmla="val 6058"/>
          </a:avLst>
        </a:prstGeom>
        <a:solidFill>
          <a:schemeClr val="accent1"/>
        </a:solidFill>
        <a:ln w="10795"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sp>
    <dsp:sp modelId="{27DA98AE-F9A7-4E82-B707-7C3FECF20564}">
      <dsp:nvSpPr>
        <dsp:cNvPr id="0" name=""/>
        <dsp:cNvSpPr/>
      </dsp:nvSpPr>
      <dsp:spPr>
        <a:xfrm>
          <a:off x="3623710" y="1555613"/>
          <a:ext cx="821769" cy="821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1- Discipline Risk</a:t>
          </a:r>
        </a:p>
      </dsp:txBody>
      <dsp:txXfrm>
        <a:off x="3623710" y="1555613"/>
        <a:ext cx="821769" cy="821769"/>
      </dsp:txXfrm>
    </dsp:sp>
    <dsp:sp modelId="{472A2E4E-A9F4-474E-A0F8-24B4DB992F32}">
      <dsp:nvSpPr>
        <dsp:cNvPr id="0" name=""/>
        <dsp:cNvSpPr/>
      </dsp:nvSpPr>
      <dsp:spPr>
        <a:xfrm>
          <a:off x="1189011" y="191"/>
          <a:ext cx="3086210" cy="3086210"/>
        </a:xfrm>
        <a:prstGeom prst="circularArrow">
          <a:avLst>
            <a:gd name="adj1" fmla="val 5192"/>
            <a:gd name="adj2" fmla="val 335340"/>
            <a:gd name="adj3" fmla="val 4017118"/>
            <a:gd name="adj4" fmla="val 2251211"/>
            <a:gd name="adj5" fmla="val 6058"/>
          </a:avLst>
        </a:prstGeom>
        <a:solidFill>
          <a:schemeClr val="accent1"/>
        </a:solidFill>
        <a:ln w="10795"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sp>
    <dsp:sp modelId="{9A987A99-8294-4E62-A88E-2FAA42179F18}">
      <dsp:nvSpPr>
        <dsp:cNvPr id="0" name=""/>
        <dsp:cNvSpPr/>
      </dsp:nvSpPr>
      <dsp:spPr>
        <a:xfrm>
          <a:off x="2321232" y="2501919"/>
          <a:ext cx="821769" cy="821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2- Policy</a:t>
          </a:r>
          <a:endParaRPr lang="en-US" sz="1900" b="1" kern="1200" dirty="0"/>
        </a:p>
      </dsp:txBody>
      <dsp:txXfrm>
        <a:off x="2321232" y="2501919"/>
        <a:ext cx="821769" cy="821769"/>
      </dsp:txXfrm>
    </dsp:sp>
    <dsp:sp modelId="{3DAA79C5-C46A-4EA8-BE60-52C96FE6B0EB}">
      <dsp:nvSpPr>
        <dsp:cNvPr id="0" name=""/>
        <dsp:cNvSpPr/>
      </dsp:nvSpPr>
      <dsp:spPr>
        <a:xfrm>
          <a:off x="1189011" y="191"/>
          <a:ext cx="3086210" cy="3086210"/>
        </a:xfrm>
        <a:prstGeom prst="circularArrow">
          <a:avLst>
            <a:gd name="adj1" fmla="val 5192"/>
            <a:gd name="adj2" fmla="val 335340"/>
            <a:gd name="adj3" fmla="val 8213449"/>
            <a:gd name="adj4" fmla="val 6447542"/>
            <a:gd name="adj5" fmla="val 6058"/>
          </a:avLst>
        </a:prstGeom>
        <a:solidFill>
          <a:schemeClr val="accent1"/>
        </a:solidFill>
        <a:ln w="10795"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sp>
    <dsp:sp modelId="{A6330593-65DE-436E-8A5F-EDD090DE6483}">
      <dsp:nvSpPr>
        <dsp:cNvPr id="0" name=""/>
        <dsp:cNvSpPr/>
      </dsp:nvSpPr>
      <dsp:spPr>
        <a:xfrm>
          <a:off x="1018753" y="1555613"/>
          <a:ext cx="821769" cy="821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3- Process</a:t>
          </a:r>
          <a:endParaRPr lang="en-US" sz="1400" b="1" kern="1200" dirty="0"/>
        </a:p>
      </dsp:txBody>
      <dsp:txXfrm>
        <a:off x="1018753" y="1555613"/>
        <a:ext cx="821769" cy="821769"/>
      </dsp:txXfrm>
    </dsp:sp>
    <dsp:sp modelId="{A5509CF5-8C38-4A52-83CF-6B7851C2CDB0}">
      <dsp:nvSpPr>
        <dsp:cNvPr id="0" name=""/>
        <dsp:cNvSpPr/>
      </dsp:nvSpPr>
      <dsp:spPr>
        <a:xfrm>
          <a:off x="1189011" y="191"/>
          <a:ext cx="3086210" cy="3086210"/>
        </a:xfrm>
        <a:prstGeom prst="circularArrow">
          <a:avLst>
            <a:gd name="adj1" fmla="val 5192"/>
            <a:gd name="adj2" fmla="val 335340"/>
            <a:gd name="adj3" fmla="val 12300467"/>
            <a:gd name="adj4" fmla="val 10769084"/>
            <a:gd name="adj5" fmla="val 6058"/>
          </a:avLst>
        </a:prstGeom>
        <a:solidFill>
          <a:schemeClr val="accent1"/>
        </a:solidFill>
        <a:ln w="10795"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sp>
    <dsp:sp modelId="{439C93AC-8476-4F77-B3C5-7EF32D5F221E}">
      <dsp:nvSpPr>
        <dsp:cNvPr id="0" name=""/>
        <dsp:cNvSpPr/>
      </dsp:nvSpPr>
      <dsp:spPr>
        <a:xfrm>
          <a:off x="1355797" y="24458"/>
          <a:ext cx="1142687" cy="821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4- Procedure</a:t>
          </a:r>
        </a:p>
      </dsp:txBody>
      <dsp:txXfrm>
        <a:off x="1355797" y="24458"/>
        <a:ext cx="1142687" cy="821769"/>
      </dsp:txXfrm>
    </dsp:sp>
    <dsp:sp modelId="{3D74325A-5CB5-4A4C-BBD9-789FF882E908}">
      <dsp:nvSpPr>
        <dsp:cNvPr id="0" name=""/>
        <dsp:cNvSpPr/>
      </dsp:nvSpPr>
      <dsp:spPr>
        <a:xfrm>
          <a:off x="1189011" y="191"/>
          <a:ext cx="3086210" cy="3086210"/>
        </a:xfrm>
        <a:prstGeom prst="circularArrow">
          <a:avLst>
            <a:gd name="adj1" fmla="val 5192"/>
            <a:gd name="adj2" fmla="val 335340"/>
            <a:gd name="adj3" fmla="val 16629235"/>
            <a:gd name="adj4" fmla="val 15610652"/>
            <a:gd name="adj5" fmla="val 6058"/>
          </a:avLst>
        </a:prstGeom>
        <a:solidFill>
          <a:schemeClr val="accent1"/>
        </a:solidFill>
        <a:ln w="10795"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F85E2C-4974-4900-AA27-B2A876BF154D}">
      <dsp:nvSpPr>
        <dsp:cNvPr id="0" name=""/>
        <dsp:cNvSpPr/>
      </dsp:nvSpPr>
      <dsp:spPr>
        <a:xfrm>
          <a:off x="2622404" y="19243"/>
          <a:ext cx="791395" cy="646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Technical Enablement</a:t>
          </a:r>
        </a:p>
      </dsp:txBody>
      <dsp:txXfrm>
        <a:off x="2622404" y="19243"/>
        <a:ext cx="791395" cy="646602"/>
      </dsp:txXfrm>
    </dsp:sp>
    <dsp:sp modelId="{13F51EBC-E55B-4D46-BC1C-E5AB12AF93D6}">
      <dsp:nvSpPr>
        <dsp:cNvPr id="0" name=""/>
        <dsp:cNvSpPr/>
      </dsp:nvSpPr>
      <dsp:spPr>
        <a:xfrm>
          <a:off x="1174063" y="574"/>
          <a:ext cx="2423913" cy="2423913"/>
        </a:xfrm>
        <a:prstGeom prst="circularArrow">
          <a:avLst>
            <a:gd name="adj1" fmla="val 5202"/>
            <a:gd name="adj2" fmla="val 336033"/>
            <a:gd name="adj3" fmla="val 21292752"/>
            <a:gd name="adj4" fmla="val 19766668"/>
            <a:gd name="adj5" fmla="val 6069"/>
          </a:avLst>
        </a:prstGeom>
        <a:solidFill>
          <a:schemeClr val="accent1"/>
        </a:solidFill>
        <a:ln w="10795"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sp>
    <dsp:sp modelId="{27DA98AE-F9A7-4E82-B707-7C3FECF20564}">
      <dsp:nvSpPr>
        <dsp:cNvPr id="0" name=""/>
        <dsp:cNvSpPr/>
      </dsp:nvSpPr>
      <dsp:spPr>
        <a:xfrm>
          <a:off x="3085449" y="1221535"/>
          <a:ext cx="646602" cy="646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Discipline Risks</a:t>
          </a:r>
        </a:p>
      </dsp:txBody>
      <dsp:txXfrm>
        <a:off x="3085449" y="1221535"/>
        <a:ext cx="646602" cy="646602"/>
      </dsp:txXfrm>
    </dsp:sp>
    <dsp:sp modelId="{472A2E4E-A9F4-474E-A0F8-24B4DB992F32}">
      <dsp:nvSpPr>
        <dsp:cNvPr id="0" name=""/>
        <dsp:cNvSpPr/>
      </dsp:nvSpPr>
      <dsp:spPr>
        <a:xfrm>
          <a:off x="1174063" y="574"/>
          <a:ext cx="2423913" cy="2423913"/>
        </a:xfrm>
        <a:prstGeom prst="circularArrow">
          <a:avLst>
            <a:gd name="adj1" fmla="val 5202"/>
            <a:gd name="adj2" fmla="val 336033"/>
            <a:gd name="adj3" fmla="val 4014190"/>
            <a:gd name="adj4" fmla="val 2253899"/>
            <a:gd name="adj5" fmla="val 6069"/>
          </a:avLst>
        </a:prstGeom>
        <a:solidFill>
          <a:schemeClr val="accent1"/>
        </a:solidFill>
        <a:ln w="10795"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sp>
    <dsp:sp modelId="{9A987A99-8294-4E62-A88E-2FAA42179F18}">
      <dsp:nvSpPr>
        <dsp:cNvPr id="0" name=""/>
        <dsp:cNvSpPr/>
      </dsp:nvSpPr>
      <dsp:spPr>
        <a:xfrm>
          <a:off x="2062718" y="1964592"/>
          <a:ext cx="646602" cy="646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Policy</a:t>
          </a:r>
          <a:endParaRPr lang="en-US" sz="1900" kern="1200"/>
        </a:p>
      </dsp:txBody>
      <dsp:txXfrm>
        <a:off x="2062718" y="1964592"/>
        <a:ext cx="646602" cy="646602"/>
      </dsp:txXfrm>
    </dsp:sp>
    <dsp:sp modelId="{3DAA79C5-C46A-4EA8-BE60-52C96FE6B0EB}">
      <dsp:nvSpPr>
        <dsp:cNvPr id="0" name=""/>
        <dsp:cNvSpPr/>
      </dsp:nvSpPr>
      <dsp:spPr>
        <a:xfrm>
          <a:off x="1174063" y="574"/>
          <a:ext cx="2423913" cy="2423913"/>
        </a:xfrm>
        <a:prstGeom prst="circularArrow">
          <a:avLst>
            <a:gd name="adj1" fmla="val 5202"/>
            <a:gd name="adj2" fmla="val 336033"/>
            <a:gd name="adj3" fmla="val 8210067"/>
            <a:gd name="adj4" fmla="val 6449777"/>
            <a:gd name="adj5" fmla="val 6069"/>
          </a:avLst>
        </a:prstGeom>
        <a:solidFill>
          <a:schemeClr val="accent1"/>
        </a:solidFill>
        <a:ln w="10795"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sp>
    <dsp:sp modelId="{A6330593-65DE-436E-8A5F-EDD090DE6483}">
      <dsp:nvSpPr>
        <dsp:cNvPr id="0" name=""/>
        <dsp:cNvSpPr/>
      </dsp:nvSpPr>
      <dsp:spPr>
        <a:xfrm>
          <a:off x="1039988" y="1221535"/>
          <a:ext cx="646602" cy="646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Process</a:t>
          </a:r>
          <a:endParaRPr lang="en-US" sz="1400" kern="1200"/>
        </a:p>
      </dsp:txBody>
      <dsp:txXfrm>
        <a:off x="1039988" y="1221535"/>
        <a:ext cx="646602" cy="646602"/>
      </dsp:txXfrm>
    </dsp:sp>
    <dsp:sp modelId="{A5509CF5-8C38-4A52-83CF-6B7851C2CDB0}">
      <dsp:nvSpPr>
        <dsp:cNvPr id="0" name=""/>
        <dsp:cNvSpPr/>
      </dsp:nvSpPr>
      <dsp:spPr>
        <a:xfrm>
          <a:off x="1174063" y="574"/>
          <a:ext cx="2423913" cy="2423913"/>
        </a:xfrm>
        <a:prstGeom prst="circularArrow">
          <a:avLst>
            <a:gd name="adj1" fmla="val 5202"/>
            <a:gd name="adj2" fmla="val 336033"/>
            <a:gd name="adj3" fmla="val 12297298"/>
            <a:gd name="adj4" fmla="val 10771215"/>
            <a:gd name="adj5" fmla="val 6069"/>
          </a:avLst>
        </a:prstGeom>
        <a:solidFill>
          <a:schemeClr val="accent1"/>
        </a:solidFill>
        <a:ln w="10795"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sp>
    <dsp:sp modelId="{439C93AC-8476-4F77-B3C5-7EF32D5F221E}">
      <dsp:nvSpPr>
        <dsp:cNvPr id="0" name=""/>
        <dsp:cNvSpPr/>
      </dsp:nvSpPr>
      <dsp:spPr>
        <a:xfrm>
          <a:off x="1304381" y="19243"/>
          <a:ext cx="899113" cy="646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Procedure</a:t>
          </a:r>
        </a:p>
      </dsp:txBody>
      <dsp:txXfrm>
        <a:off x="1304381" y="19243"/>
        <a:ext cx="899113" cy="646602"/>
      </dsp:txXfrm>
    </dsp:sp>
    <dsp:sp modelId="{3D74325A-5CB5-4A4C-BBD9-789FF882E908}">
      <dsp:nvSpPr>
        <dsp:cNvPr id="0" name=""/>
        <dsp:cNvSpPr/>
      </dsp:nvSpPr>
      <dsp:spPr>
        <a:xfrm>
          <a:off x="1174063" y="574"/>
          <a:ext cx="2423913" cy="2423913"/>
        </a:xfrm>
        <a:prstGeom prst="circularArrow">
          <a:avLst>
            <a:gd name="adj1" fmla="val 5202"/>
            <a:gd name="adj2" fmla="val 336033"/>
            <a:gd name="adj3" fmla="val 16625868"/>
            <a:gd name="adj4" fmla="val 15613659"/>
            <a:gd name="adj5" fmla="val 6069"/>
          </a:avLst>
        </a:prstGeom>
        <a:solidFill>
          <a:schemeClr val="accent1"/>
        </a:solidFill>
        <a:ln w="10795"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F85E2C-4974-4900-AA27-B2A876BF154D}">
      <dsp:nvSpPr>
        <dsp:cNvPr id="0" name=""/>
        <dsp:cNvSpPr/>
      </dsp:nvSpPr>
      <dsp:spPr>
        <a:xfrm>
          <a:off x="2622404" y="19243"/>
          <a:ext cx="791395" cy="646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Technical Enablement</a:t>
          </a:r>
        </a:p>
      </dsp:txBody>
      <dsp:txXfrm>
        <a:off x="2622404" y="19243"/>
        <a:ext cx="791395" cy="646602"/>
      </dsp:txXfrm>
    </dsp:sp>
    <dsp:sp modelId="{13F51EBC-E55B-4D46-BC1C-E5AB12AF93D6}">
      <dsp:nvSpPr>
        <dsp:cNvPr id="0" name=""/>
        <dsp:cNvSpPr/>
      </dsp:nvSpPr>
      <dsp:spPr>
        <a:xfrm>
          <a:off x="1174063" y="574"/>
          <a:ext cx="2423913" cy="2423913"/>
        </a:xfrm>
        <a:prstGeom prst="circularArrow">
          <a:avLst>
            <a:gd name="adj1" fmla="val 5202"/>
            <a:gd name="adj2" fmla="val 336033"/>
            <a:gd name="adj3" fmla="val 21292752"/>
            <a:gd name="adj4" fmla="val 19766668"/>
            <a:gd name="adj5" fmla="val 6069"/>
          </a:avLst>
        </a:prstGeom>
        <a:solidFill>
          <a:schemeClr val="accent1"/>
        </a:solidFill>
        <a:ln w="10795"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sp>
    <dsp:sp modelId="{27DA98AE-F9A7-4E82-B707-7C3FECF20564}">
      <dsp:nvSpPr>
        <dsp:cNvPr id="0" name=""/>
        <dsp:cNvSpPr/>
      </dsp:nvSpPr>
      <dsp:spPr>
        <a:xfrm>
          <a:off x="3085449" y="1221535"/>
          <a:ext cx="646602" cy="646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Discipline Risks</a:t>
          </a:r>
        </a:p>
      </dsp:txBody>
      <dsp:txXfrm>
        <a:off x="3085449" y="1221535"/>
        <a:ext cx="646602" cy="646602"/>
      </dsp:txXfrm>
    </dsp:sp>
    <dsp:sp modelId="{472A2E4E-A9F4-474E-A0F8-24B4DB992F32}">
      <dsp:nvSpPr>
        <dsp:cNvPr id="0" name=""/>
        <dsp:cNvSpPr/>
      </dsp:nvSpPr>
      <dsp:spPr>
        <a:xfrm>
          <a:off x="1174063" y="574"/>
          <a:ext cx="2423913" cy="2423913"/>
        </a:xfrm>
        <a:prstGeom prst="circularArrow">
          <a:avLst>
            <a:gd name="adj1" fmla="val 5202"/>
            <a:gd name="adj2" fmla="val 336033"/>
            <a:gd name="adj3" fmla="val 4014190"/>
            <a:gd name="adj4" fmla="val 2253899"/>
            <a:gd name="adj5" fmla="val 6069"/>
          </a:avLst>
        </a:prstGeom>
        <a:solidFill>
          <a:schemeClr val="accent1"/>
        </a:solidFill>
        <a:ln w="10795"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sp>
    <dsp:sp modelId="{9A987A99-8294-4E62-A88E-2FAA42179F18}">
      <dsp:nvSpPr>
        <dsp:cNvPr id="0" name=""/>
        <dsp:cNvSpPr/>
      </dsp:nvSpPr>
      <dsp:spPr>
        <a:xfrm>
          <a:off x="2062718" y="1964592"/>
          <a:ext cx="646602" cy="646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Policy</a:t>
          </a:r>
          <a:endParaRPr lang="en-US" sz="1900" kern="1200"/>
        </a:p>
      </dsp:txBody>
      <dsp:txXfrm>
        <a:off x="2062718" y="1964592"/>
        <a:ext cx="646602" cy="646602"/>
      </dsp:txXfrm>
    </dsp:sp>
    <dsp:sp modelId="{3DAA79C5-C46A-4EA8-BE60-52C96FE6B0EB}">
      <dsp:nvSpPr>
        <dsp:cNvPr id="0" name=""/>
        <dsp:cNvSpPr/>
      </dsp:nvSpPr>
      <dsp:spPr>
        <a:xfrm>
          <a:off x="1174063" y="574"/>
          <a:ext cx="2423913" cy="2423913"/>
        </a:xfrm>
        <a:prstGeom prst="circularArrow">
          <a:avLst>
            <a:gd name="adj1" fmla="val 5202"/>
            <a:gd name="adj2" fmla="val 336033"/>
            <a:gd name="adj3" fmla="val 8210067"/>
            <a:gd name="adj4" fmla="val 6449777"/>
            <a:gd name="adj5" fmla="val 6069"/>
          </a:avLst>
        </a:prstGeom>
        <a:solidFill>
          <a:schemeClr val="accent1"/>
        </a:solidFill>
        <a:ln w="10795"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sp>
    <dsp:sp modelId="{A6330593-65DE-436E-8A5F-EDD090DE6483}">
      <dsp:nvSpPr>
        <dsp:cNvPr id="0" name=""/>
        <dsp:cNvSpPr/>
      </dsp:nvSpPr>
      <dsp:spPr>
        <a:xfrm>
          <a:off x="1039988" y="1221535"/>
          <a:ext cx="646602" cy="646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Process</a:t>
          </a:r>
          <a:endParaRPr lang="en-US" sz="1400" kern="1200"/>
        </a:p>
      </dsp:txBody>
      <dsp:txXfrm>
        <a:off x="1039988" y="1221535"/>
        <a:ext cx="646602" cy="646602"/>
      </dsp:txXfrm>
    </dsp:sp>
    <dsp:sp modelId="{A5509CF5-8C38-4A52-83CF-6B7851C2CDB0}">
      <dsp:nvSpPr>
        <dsp:cNvPr id="0" name=""/>
        <dsp:cNvSpPr/>
      </dsp:nvSpPr>
      <dsp:spPr>
        <a:xfrm>
          <a:off x="1174063" y="574"/>
          <a:ext cx="2423913" cy="2423913"/>
        </a:xfrm>
        <a:prstGeom prst="circularArrow">
          <a:avLst>
            <a:gd name="adj1" fmla="val 5202"/>
            <a:gd name="adj2" fmla="val 336033"/>
            <a:gd name="adj3" fmla="val 12297298"/>
            <a:gd name="adj4" fmla="val 10771215"/>
            <a:gd name="adj5" fmla="val 6069"/>
          </a:avLst>
        </a:prstGeom>
        <a:solidFill>
          <a:schemeClr val="accent1"/>
        </a:solidFill>
        <a:ln w="10795"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sp>
    <dsp:sp modelId="{439C93AC-8476-4F77-B3C5-7EF32D5F221E}">
      <dsp:nvSpPr>
        <dsp:cNvPr id="0" name=""/>
        <dsp:cNvSpPr/>
      </dsp:nvSpPr>
      <dsp:spPr>
        <a:xfrm>
          <a:off x="1304381" y="19243"/>
          <a:ext cx="899113" cy="646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Procedure</a:t>
          </a:r>
        </a:p>
      </dsp:txBody>
      <dsp:txXfrm>
        <a:off x="1304381" y="19243"/>
        <a:ext cx="899113" cy="646602"/>
      </dsp:txXfrm>
    </dsp:sp>
    <dsp:sp modelId="{3D74325A-5CB5-4A4C-BBD9-789FF882E908}">
      <dsp:nvSpPr>
        <dsp:cNvPr id="0" name=""/>
        <dsp:cNvSpPr/>
      </dsp:nvSpPr>
      <dsp:spPr>
        <a:xfrm>
          <a:off x="1174063" y="574"/>
          <a:ext cx="2423913" cy="2423913"/>
        </a:xfrm>
        <a:prstGeom prst="circularArrow">
          <a:avLst>
            <a:gd name="adj1" fmla="val 5202"/>
            <a:gd name="adj2" fmla="val 336033"/>
            <a:gd name="adj3" fmla="val 16625868"/>
            <a:gd name="adj4" fmla="val 15613659"/>
            <a:gd name="adj5" fmla="val 6069"/>
          </a:avLst>
        </a:prstGeom>
        <a:solidFill>
          <a:schemeClr val="accent1"/>
        </a:solidFill>
        <a:ln w="10795"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F85E2C-4974-4900-AA27-B2A876BF154D}">
      <dsp:nvSpPr>
        <dsp:cNvPr id="0" name=""/>
        <dsp:cNvSpPr/>
      </dsp:nvSpPr>
      <dsp:spPr>
        <a:xfrm>
          <a:off x="2622404" y="19243"/>
          <a:ext cx="791395" cy="646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Technical Enablement</a:t>
          </a:r>
        </a:p>
      </dsp:txBody>
      <dsp:txXfrm>
        <a:off x="2622404" y="19243"/>
        <a:ext cx="791395" cy="646602"/>
      </dsp:txXfrm>
    </dsp:sp>
    <dsp:sp modelId="{13F51EBC-E55B-4D46-BC1C-E5AB12AF93D6}">
      <dsp:nvSpPr>
        <dsp:cNvPr id="0" name=""/>
        <dsp:cNvSpPr/>
      </dsp:nvSpPr>
      <dsp:spPr>
        <a:xfrm>
          <a:off x="1174063" y="574"/>
          <a:ext cx="2423913" cy="2423913"/>
        </a:xfrm>
        <a:prstGeom prst="circularArrow">
          <a:avLst>
            <a:gd name="adj1" fmla="val 5202"/>
            <a:gd name="adj2" fmla="val 336033"/>
            <a:gd name="adj3" fmla="val 21292752"/>
            <a:gd name="adj4" fmla="val 19766668"/>
            <a:gd name="adj5" fmla="val 6069"/>
          </a:avLst>
        </a:prstGeom>
        <a:solidFill>
          <a:schemeClr val="accent1"/>
        </a:solidFill>
        <a:ln w="10795"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sp>
    <dsp:sp modelId="{27DA98AE-F9A7-4E82-B707-7C3FECF20564}">
      <dsp:nvSpPr>
        <dsp:cNvPr id="0" name=""/>
        <dsp:cNvSpPr/>
      </dsp:nvSpPr>
      <dsp:spPr>
        <a:xfrm>
          <a:off x="3085449" y="1221535"/>
          <a:ext cx="646602" cy="646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Discipline Risks</a:t>
          </a:r>
        </a:p>
      </dsp:txBody>
      <dsp:txXfrm>
        <a:off x="3085449" y="1221535"/>
        <a:ext cx="646602" cy="646602"/>
      </dsp:txXfrm>
    </dsp:sp>
    <dsp:sp modelId="{472A2E4E-A9F4-474E-A0F8-24B4DB992F32}">
      <dsp:nvSpPr>
        <dsp:cNvPr id="0" name=""/>
        <dsp:cNvSpPr/>
      </dsp:nvSpPr>
      <dsp:spPr>
        <a:xfrm>
          <a:off x="1174063" y="574"/>
          <a:ext cx="2423913" cy="2423913"/>
        </a:xfrm>
        <a:prstGeom prst="circularArrow">
          <a:avLst>
            <a:gd name="adj1" fmla="val 5202"/>
            <a:gd name="adj2" fmla="val 336033"/>
            <a:gd name="adj3" fmla="val 4014190"/>
            <a:gd name="adj4" fmla="val 2253899"/>
            <a:gd name="adj5" fmla="val 6069"/>
          </a:avLst>
        </a:prstGeom>
        <a:solidFill>
          <a:schemeClr val="accent1"/>
        </a:solidFill>
        <a:ln w="10795"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sp>
    <dsp:sp modelId="{9A987A99-8294-4E62-A88E-2FAA42179F18}">
      <dsp:nvSpPr>
        <dsp:cNvPr id="0" name=""/>
        <dsp:cNvSpPr/>
      </dsp:nvSpPr>
      <dsp:spPr>
        <a:xfrm>
          <a:off x="2062718" y="1964592"/>
          <a:ext cx="646602" cy="646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Policy</a:t>
          </a:r>
          <a:endParaRPr lang="en-US" sz="1900" kern="1200"/>
        </a:p>
      </dsp:txBody>
      <dsp:txXfrm>
        <a:off x="2062718" y="1964592"/>
        <a:ext cx="646602" cy="646602"/>
      </dsp:txXfrm>
    </dsp:sp>
    <dsp:sp modelId="{3DAA79C5-C46A-4EA8-BE60-52C96FE6B0EB}">
      <dsp:nvSpPr>
        <dsp:cNvPr id="0" name=""/>
        <dsp:cNvSpPr/>
      </dsp:nvSpPr>
      <dsp:spPr>
        <a:xfrm>
          <a:off x="1174063" y="574"/>
          <a:ext cx="2423913" cy="2423913"/>
        </a:xfrm>
        <a:prstGeom prst="circularArrow">
          <a:avLst>
            <a:gd name="adj1" fmla="val 5202"/>
            <a:gd name="adj2" fmla="val 336033"/>
            <a:gd name="adj3" fmla="val 8210067"/>
            <a:gd name="adj4" fmla="val 6449777"/>
            <a:gd name="adj5" fmla="val 6069"/>
          </a:avLst>
        </a:prstGeom>
        <a:solidFill>
          <a:schemeClr val="accent1"/>
        </a:solidFill>
        <a:ln w="10795"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sp>
    <dsp:sp modelId="{A6330593-65DE-436E-8A5F-EDD090DE6483}">
      <dsp:nvSpPr>
        <dsp:cNvPr id="0" name=""/>
        <dsp:cNvSpPr/>
      </dsp:nvSpPr>
      <dsp:spPr>
        <a:xfrm>
          <a:off x="1039988" y="1221535"/>
          <a:ext cx="646602" cy="646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Process</a:t>
          </a:r>
          <a:endParaRPr lang="en-US" sz="1400" kern="1200"/>
        </a:p>
      </dsp:txBody>
      <dsp:txXfrm>
        <a:off x="1039988" y="1221535"/>
        <a:ext cx="646602" cy="646602"/>
      </dsp:txXfrm>
    </dsp:sp>
    <dsp:sp modelId="{A5509CF5-8C38-4A52-83CF-6B7851C2CDB0}">
      <dsp:nvSpPr>
        <dsp:cNvPr id="0" name=""/>
        <dsp:cNvSpPr/>
      </dsp:nvSpPr>
      <dsp:spPr>
        <a:xfrm>
          <a:off x="1174063" y="574"/>
          <a:ext cx="2423913" cy="2423913"/>
        </a:xfrm>
        <a:prstGeom prst="circularArrow">
          <a:avLst>
            <a:gd name="adj1" fmla="val 5202"/>
            <a:gd name="adj2" fmla="val 336033"/>
            <a:gd name="adj3" fmla="val 12297298"/>
            <a:gd name="adj4" fmla="val 10771215"/>
            <a:gd name="adj5" fmla="val 6069"/>
          </a:avLst>
        </a:prstGeom>
        <a:solidFill>
          <a:schemeClr val="accent1"/>
        </a:solidFill>
        <a:ln w="10795"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sp>
    <dsp:sp modelId="{439C93AC-8476-4F77-B3C5-7EF32D5F221E}">
      <dsp:nvSpPr>
        <dsp:cNvPr id="0" name=""/>
        <dsp:cNvSpPr/>
      </dsp:nvSpPr>
      <dsp:spPr>
        <a:xfrm>
          <a:off x="1304381" y="19243"/>
          <a:ext cx="899113" cy="646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Procedure</a:t>
          </a:r>
        </a:p>
      </dsp:txBody>
      <dsp:txXfrm>
        <a:off x="1304381" y="19243"/>
        <a:ext cx="899113" cy="646602"/>
      </dsp:txXfrm>
    </dsp:sp>
    <dsp:sp modelId="{3D74325A-5CB5-4A4C-BBD9-789FF882E908}">
      <dsp:nvSpPr>
        <dsp:cNvPr id="0" name=""/>
        <dsp:cNvSpPr/>
      </dsp:nvSpPr>
      <dsp:spPr>
        <a:xfrm>
          <a:off x="1174063" y="574"/>
          <a:ext cx="2423913" cy="2423913"/>
        </a:xfrm>
        <a:prstGeom prst="circularArrow">
          <a:avLst>
            <a:gd name="adj1" fmla="val 5202"/>
            <a:gd name="adj2" fmla="val 336033"/>
            <a:gd name="adj3" fmla="val 16625868"/>
            <a:gd name="adj4" fmla="val 15613659"/>
            <a:gd name="adj5" fmla="val 6069"/>
          </a:avLst>
        </a:prstGeom>
        <a:solidFill>
          <a:schemeClr val="accent1"/>
        </a:solidFill>
        <a:ln w="10795"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5/30/2022 8:59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5/30/2022 8:59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5/30/2022 8:59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49611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5/30/2022 8:59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20386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5/30/2022 8:59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87607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5/30/2022 8:59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87689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5/30/2022 8:59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7702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5/30/2022 8:59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39507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5/30/2022 8:59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94722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5/30/2022 8:59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98834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5/30/2022 8:59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70435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5/30/2022 8:59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10476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5/30/2022 8:59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61111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5/30/2022 8:59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746765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Walk-in">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4" cy="6858001"/>
          </a:xfrm>
          <a:prstGeom prst="rect">
            <a:avLst/>
          </a:prstGeom>
        </p:spPr>
      </p:pic>
    </p:spTree>
    <p:extLst>
      <p:ext uri="{BB962C8B-B14F-4D97-AF65-F5344CB8AC3E}">
        <p14:creationId xmlns:p14="http://schemas.microsoft.com/office/powerpoint/2010/main" val="2739795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32AF5875-38C8-4572-8E77-08A4E94F0239}"/>
              </a:ext>
            </a:extLst>
          </p:cNvPr>
          <p:cNvSpPr>
            <a:spLocks noGrp="1" noChangeAspect="1"/>
          </p:cNvSpPr>
          <p:nvPr>
            <p:ph type="pic" sz="quarter" idx="11" hasCustomPrompt="1"/>
          </p:nvPr>
        </p:nvSpPr>
        <p:spPr bwMode="gray">
          <a:xfrm>
            <a:off x="5625529"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9526089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5914548" y="563892"/>
            <a:ext cx="5724144" cy="572414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18426200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8638581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0350194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72271302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28583775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5265301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046173901"/>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179168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64205541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Tree>
    <p:extLst>
      <p:ext uri="{BB962C8B-B14F-4D97-AF65-F5344CB8AC3E}">
        <p14:creationId xmlns:p14="http://schemas.microsoft.com/office/powerpoint/2010/main" val="3002364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32600910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89418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569333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69765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020895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91392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061926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lank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36828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45724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61189923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66482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9529856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7101642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03753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97653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3182856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43511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21085BF2-DDD9-4324-BF89-65D0F68CE15D}"/>
              </a:ext>
            </a:extLst>
          </p:cNvPr>
          <p:cNvSpPr>
            <a:spLocks noGrp="1" noChangeAspect="1"/>
          </p:cNvSpPr>
          <p:nvPr>
            <p:ph type="pic" sz="quarter" idx="11" hasCustomPrompt="1"/>
          </p:nvPr>
        </p:nvSpPr>
        <p:spPr bwMode="gray">
          <a:xfrm>
            <a:off x="5625529"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9400916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155093638"/>
      </p:ext>
    </p:extLst>
  </p:cSld>
  <p:clrMap bg1="lt1" tx1="dk1" bg2="lt2" tx2="dk2" accent1="accent1" accent2="accent2" accent3="accent3" accent4="accent4" accent5="accent5" accent6="accent6" hlink="hlink" folHlink="folHlink"/>
  <p:sldLayoutIdLst>
    <p:sldLayoutId id="2147484800" r:id="rId1"/>
    <p:sldLayoutId id="2147484801" r:id="rId2"/>
    <p:sldLayoutId id="2147484802" r:id="rId3"/>
    <p:sldLayoutId id="2147484803" r:id="rId4"/>
    <p:sldLayoutId id="2147484804" r:id="rId5"/>
    <p:sldLayoutId id="2147484805" r:id="rId6"/>
    <p:sldLayoutId id="2147484806" r:id="rId7"/>
    <p:sldLayoutId id="2147484807" r:id="rId8"/>
    <p:sldLayoutId id="2147484808" r:id="rId9"/>
    <p:sldLayoutId id="2147484809" r:id="rId10"/>
    <p:sldLayoutId id="2147484810" r:id="rId11"/>
    <p:sldLayoutId id="2147484811" r:id="rId12"/>
    <p:sldLayoutId id="2147484812" r:id="rId13"/>
    <p:sldLayoutId id="2147484813" r:id="rId14"/>
    <p:sldLayoutId id="2147484814" r:id="rId15"/>
    <p:sldLayoutId id="2147484815" r:id="rId16"/>
    <p:sldLayoutId id="2147484816" r:id="rId17"/>
    <p:sldLayoutId id="2147484817" r:id="rId18"/>
    <p:sldLayoutId id="2147484818" r:id="rId19"/>
    <p:sldLayoutId id="2147484819" r:id="rId20"/>
    <p:sldLayoutId id="2147484820" r:id="rId21"/>
    <p:sldLayoutId id="2147484821" r:id="rId22"/>
    <p:sldLayoutId id="2147484822" r:id="rId23"/>
    <p:sldLayoutId id="2147484823" r:id="rId24"/>
    <p:sldLayoutId id="2147484824" r:id="rId25"/>
    <p:sldLayoutId id="2147484825" r:id="rId26"/>
    <p:sldLayoutId id="2147484826" r:id="rId27"/>
    <p:sldLayoutId id="2147484827" r:id="rId28"/>
    <p:sldLayoutId id="2147484828" r:id="rId29"/>
    <p:sldLayoutId id="2147484829"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27.png"/><Relationship Id="rId3" Type="http://schemas.openxmlformats.org/officeDocument/2006/relationships/image" Target="../media/image21.png"/><Relationship Id="rId7" Type="http://schemas.openxmlformats.org/officeDocument/2006/relationships/image" Target="../media/image13.png"/><Relationship Id="rId12" Type="http://schemas.openxmlformats.org/officeDocument/2006/relationships/image" Target="../media/image20.sv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4.svg"/><Relationship Id="rId11" Type="http://schemas.openxmlformats.org/officeDocument/2006/relationships/image" Target="../media/image19.png"/><Relationship Id="rId5" Type="http://schemas.openxmlformats.org/officeDocument/2006/relationships/image" Target="../media/image23.png"/><Relationship Id="rId10" Type="http://schemas.openxmlformats.org/officeDocument/2006/relationships/image" Target="../media/image26.svg"/><Relationship Id="rId4" Type="http://schemas.openxmlformats.org/officeDocument/2006/relationships/image" Target="../media/image22.svg"/><Relationship Id="rId9" Type="http://schemas.openxmlformats.org/officeDocument/2006/relationships/image" Target="../media/image25.png"/><Relationship Id="rId14" Type="http://schemas.openxmlformats.org/officeDocument/2006/relationships/image" Target="../media/image28.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28.sv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8.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8.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notesSlide" Target="../notesSlides/notesSlide6.xml"/><Relationship Id="rId16"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diagramColors" Target="../diagrams/colors2.xml"/><Relationship Id="rId11" Type="http://schemas.openxmlformats.org/officeDocument/2006/relationships/image" Target="../media/image12.svg"/><Relationship Id="rId5" Type="http://schemas.openxmlformats.org/officeDocument/2006/relationships/diagramQuickStyle" Target="../diagrams/quickStyle2.xml"/><Relationship Id="rId15" Type="http://schemas.openxmlformats.org/officeDocument/2006/relationships/image" Target="../media/image16.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diagramLayout" Target="../diagrams/layout2.xml"/><Relationship Id="rId9" Type="http://schemas.openxmlformats.org/officeDocument/2006/relationships/image" Target="../media/image10.svg"/><Relationship Id="rId1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18" Type="http://schemas.openxmlformats.org/officeDocument/2006/relationships/image" Target="../media/image9.png"/><Relationship Id="rId26" Type="http://schemas.openxmlformats.org/officeDocument/2006/relationships/image" Target="../media/image17.png"/><Relationship Id="rId3" Type="http://schemas.openxmlformats.org/officeDocument/2006/relationships/diagramData" Target="../diagrams/data3.xml"/><Relationship Id="rId21" Type="http://schemas.openxmlformats.org/officeDocument/2006/relationships/image" Target="../media/image12.svg"/><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5" Type="http://schemas.openxmlformats.org/officeDocument/2006/relationships/image" Target="../media/image16.svg"/><Relationship Id="rId2" Type="http://schemas.openxmlformats.org/officeDocument/2006/relationships/notesSlide" Target="../notesSlides/notesSlide7.xml"/><Relationship Id="rId16" Type="http://schemas.openxmlformats.org/officeDocument/2006/relationships/diagramColors" Target="../diagrams/colors5.xml"/><Relationship Id="rId20"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diagramColors" Target="../diagrams/colors3.xml"/><Relationship Id="rId11" Type="http://schemas.openxmlformats.org/officeDocument/2006/relationships/diagramColors" Target="../diagrams/colors4.xml"/><Relationship Id="rId24" Type="http://schemas.openxmlformats.org/officeDocument/2006/relationships/image" Target="../media/image15.png"/><Relationship Id="rId5" Type="http://schemas.openxmlformats.org/officeDocument/2006/relationships/diagramQuickStyle" Target="../diagrams/quickStyle3.xml"/><Relationship Id="rId15" Type="http://schemas.openxmlformats.org/officeDocument/2006/relationships/diagramQuickStyle" Target="../diagrams/quickStyle5.xml"/><Relationship Id="rId23" Type="http://schemas.openxmlformats.org/officeDocument/2006/relationships/image" Target="../media/image14.svg"/><Relationship Id="rId10" Type="http://schemas.openxmlformats.org/officeDocument/2006/relationships/diagramQuickStyle" Target="../diagrams/quickStyle4.xml"/><Relationship Id="rId19" Type="http://schemas.openxmlformats.org/officeDocument/2006/relationships/image" Target="../media/image10.svg"/><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 Id="rId22" Type="http://schemas.openxmlformats.org/officeDocument/2006/relationships/image" Target="../media/image13.png"/><Relationship Id="rId27" Type="http://schemas.openxmlformats.org/officeDocument/2006/relationships/image" Target="../media/image18.svg"/></Relationships>
</file>

<file path=ppt/slides/_rels/slide9.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27.png"/><Relationship Id="rId3" Type="http://schemas.openxmlformats.org/officeDocument/2006/relationships/image" Target="../media/image21.png"/><Relationship Id="rId7" Type="http://schemas.openxmlformats.org/officeDocument/2006/relationships/image" Target="../media/image13.png"/><Relationship Id="rId12" Type="http://schemas.openxmlformats.org/officeDocument/2006/relationships/image" Target="../media/image20.svg"/><Relationship Id="rId2" Type="http://schemas.openxmlformats.org/officeDocument/2006/relationships/notesSlide" Target="../notesSlides/notesSlide8.xml"/><Relationship Id="rId16" Type="http://schemas.openxmlformats.org/officeDocument/2006/relationships/image" Target="../media/image30.svg"/><Relationship Id="rId1" Type="http://schemas.openxmlformats.org/officeDocument/2006/relationships/slideLayout" Target="../slideLayouts/slideLayout3.xml"/><Relationship Id="rId6" Type="http://schemas.openxmlformats.org/officeDocument/2006/relationships/image" Target="../media/image24.svg"/><Relationship Id="rId11" Type="http://schemas.openxmlformats.org/officeDocument/2006/relationships/image" Target="../media/image19.png"/><Relationship Id="rId5" Type="http://schemas.openxmlformats.org/officeDocument/2006/relationships/image" Target="../media/image23.png"/><Relationship Id="rId15" Type="http://schemas.openxmlformats.org/officeDocument/2006/relationships/image" Target="../media/image29.png"/><Relationship Id="rId10" Type="http://schemas.openxmlformats.org/officeDocument/2006/relationships/image" Target="../media/image26.svg"/><Relationship Id="rId4" Type="http://schemas.openxmlformats.org/officeDocument/2006/relationships/image" Target="../media/image22.svg"/><Relationship Id="rId9" Type="http://schemas.openxmlformats.org/officeDocument/2006/relationships/image" Target="../media/image25.png"/><Relationship Id="rId14" Type="http://schemas.openxmlformats.org/officeDocument/2006/relationships/image" Target="../media/image28.sv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FBAB5DB-9C14-466E-B984-64FECF9ADA67}"/>
              </a:ext>
              <a:ext uri="{C183D7F6-B498-43B3-948B-1728B52AA6E4}">
                <adec:decorative xmlns:adec="http://schemas.microsoft.com/office/drawing/2017/decorative" val="1"/>
              </a:ext>
            </a:extLst>
          </p:cNvPr>
          <p:cNvSpPr txBox="1">
            <a:spLocks/>
          </p:cNvSpPr>
          <p:nvPr/>
        </p:nvSpPr>
        <p:spPr>
          <a:xfrm>
            <a:off x="588263" y="457200"/>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solidFill>
                  <a:srgbClr val="000000"/>
                </a:solidFill>
                <a:effectLst/>
                <a:uLnTx/>
                <a:uFillTx/>
                <a:latin typeface="Segoe UI Semibold"/>
                <a:ea typeface="+mn-ea"/>
                <a:cs typeface="Segoe UI" pitchFamily="34" charset="0"/>
              </a:rPr>
              <a:t>‘Mal’ for </a:t>
            </a:r>
            <a:r>
              <a:rPr kumimoji="0" lang="en-US" sz="3600" b="0" i="0" u="none" strike="noStrike" kern="1200" cap="none" spc="-50" normalizeH="0" baseline="0" noProof="0" dirty="0" err="1">
                <a:ln w="3175">
                  <a:noFill/>
                </a:ln>
                <a:solidFill>
                  <a:srgbClr val="000000"/>
                </a:solidFill>
                <a:effectLst/>
                <a:uLnTx/>
                <a:uFillTx/>
                <a:latin typeface="Segoe UI Semibold"/>
                <a:ea typeface="+mn-ea"/>
                <a:cs typeface="Segoe UI" pitchFamily="34" charset="0"/>
              </a:rPr>
              <a:t>skydrevet</a:t>
            </a:r>
            <a:r>
              <a:rPr kumimoji="0" lang="en-US" sz="3600" b="0" i="0" u="none" strike="noStrike" kern="1200" cap="none" spc="-50" normalizeH="0" baseline="0" noProof="0" dirty="0">
                <a:ln w="3175">
                  <a:noFill/>
                </a:ln>
                <a:solidFill>
                  <a:srgbClr val="000000"/>
                </a:solidFill>
                <a:effectLst/>
                <a:uLnTx/>
                <a:uFillTx/>
                <a:latin typeface="Segoe UI Semibold"/>
                <a:ea typeface="+mn-ea"/>
                <a:cs typeface="Segoe UI" pitchFamily="34" charset="0"/>
              </a:rPr>
              <a:t> </a:t>
            </a:r>
            <a:r>
              <a:rPr kumimoji="0" lang="en-US" sz="3600" b="0" i="0" u="none" strike="noStrike" kern="1200" cap="none" spc="-50" normalizeH="0" baseline="0" noProof="0" dirty="0" err="1">
                <a:ln w="3175">
                  <a:noFill/>
                </a:ln>
                <a:solidFill>
                  <a:srgbClr val="000000"/>
                </a:solidFill>
                <a:effectLst/>
                <a:uLnTx/>
                <a:uFillTx/>
                <a:latin typeface="Segoe UI Semibold"/>
                <a:ea typeface="+mn-ea"/>
                <a:cs typeface="Segoe UI" pitchFamily="34" charset="0"/>
              </a:rPr>
              <a:t>organisasjon</a:t>
            </a:r>
            <a:endParaRPr kumimoji="0" lang="en-US" sz="3600" b="0" i="0" u="none" strike="noStrike" kern="1200" cap="none" spc="-50" normalizeH="0" baseline="0" noProof="0" dirty="0">
              <a:ln w="3175">
                <a:noFill/>
              </a:ln>
              <a:solidFill>
                <a:srgbClr val="000000"/>
              </a:solidFill>
              <a:effectLst/>
              <a:uLnTx/>
              <a:uFillTx/>
              <a:latin typeface="Segoe UI Semibold"/>
              <a:ea typeface="+mn-ea"/>
              <a:cs typeface="Segoe UI" pitchFamily="34" charset="0"/>
            </a:endParaRPr>
          </a:p>
        </p:txBody>
      </p:sp>
      <p:graphicFrame>
        <p:nvGraphicFramePr>
          <p:cNvPr id="5" name="Diagram 4" descr="In order to establish your cloud organization you need a cloud strategy, a governance body and subject matter expects in cloud adoption">
            <a:extLst>
              <a:ext uri="{FF2B5EF4-FFF2-40B4-BE49-F238E27FC236}">
                <a16:creationId xmlns:a16="http://schemas.microsoft.com/office/drawing/2014/main" id="{0D7A268A-8D3B-4684-BE6F-3F02182C80F2}"/>
              </a:ext>
            </a:extLst>
          </p:cNvPr>
          <p:cNvGraphicFramePr/>
          <p:nvPr>
            <p:extLst>
              <p:ext uri="{D42A27DB-BD31-4B8C-83A1-F6EECF244321}">
                <p14:modId xmlns:p14="http://schemas.microsoft.com/office/powerpoint/2010/main" val="705773177"/>
              </p:ext>
            </p:extLst>
          </p:nvPr>
        </p:nvGraphicFramePr>
        <p:xfrm>
          <a:off x="1727197" y="457200"/>
          <a:ext cx="8128000" cy="45804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descr="cloud strategy personas">
            <a:extLst>
              <a:ext uri="{FF2B5EF4-FFF2-40B4-BE49-F238E27FC236}">
                <a16:creationId xmlns:a16="http://schemas.microsoft.com/office/drawing/2014/main" id="{7DC9D80E-A3BA-492E-8318-90311AF70044}"/>
              </a:ext>
            </a:extLst>
          </p:cNvPr>
          <p:cNvSpPr/>
          <p:nvPr/>
        </p:nvSpPr>
        <p:spPr bwMode="auto">
          <a:xfrm>
            <a:off x="1797752" y="4281486"/>
            <a:ext cx="2325511" cy="2014195"/>
          </a:xfrm>
          <a:prstGeom prst="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TextBox 6">
            <a:extLst>
              <a:ext uri="{FF2B5EF4-FFF2-40B4-BE49-F238E27FC236}">
                <a16:creationId xmlns:a16="http://schemas.microsoft.com/office/drawing/2014/main" id="{89196DA7-C16F-43C2-9D84-0B4FEE6E7AAA}"/>
              </a:ext>
            </a:extLst>
          </p:cNvPr>
          <p:cNvSpPr txBox="1"/>
          <p:nvPr/>
        </p:nvSpPr>
        <p:spPr>
          <a:xfrm>
            <a:off x="1878184" y="4356690"/>
            <a:ext cx="2164646" cy="1508105"/>
          </a:xfrm>
          <a:prstGeom prst="rect">
            <a:avLst/>
          </a:prstGeom>
          <a:noFill/>
        </p:spPr>
        <p:txBody>
          <a:bodyPr wrap="square" lIns="0" tIns="0" rIns="0" bIns="0" rtlCol="0">
            <a:spAutoFit/>
          </a:bodyPr>
          <a:lstStyle/>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Ledelse</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Linjeledere</a:t>
            </a:r>
            <a:endPar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HR</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Enterprise </a:t>
            </a: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arkitekter</a:t>
            </a:r>
            <a:endPar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Digitale</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t>
            </a: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rådgivere</a:t>
            </a:r>
            <a:endPar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Applikasjonseiere</a:t>
            </a:r>
            <a:endPar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Skyleverandør</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/partner</a:t>
            </a:r>
          </a:p>
        </p:txBody>
      </p:sp>
      <p:sp>
        <p:nvSpPr>
          <p:cNvPr id="8" name="Rectangle 7" descr="cloud governance personas">
            <a:extLst>
              <a:ext uri="{FF2B5EF4-FFF2-40B4-BE49-F238E27FC236}">
                <a16:creationId xmlns:a16="http://schemas.microsoft.com/office/drawing/2014/main" id="{E964B41B-D2D2-47CB-BD8D-4A934EC7F788}"/>
              </a:ext>
            </a:extLst>
          </p:cNvPr>
          <p:cNvSpPr/>
          <p:nvPr/>
        </p:nvSpPr>
        <p:spPr bwMode="auto">
          <a:xfrm>
            <a:off x="4663719" y="4281487"/>
            <a:ext cx="2325511" cy="2119313"/>
          </a:xfrm>
          <a:prstGeom prst="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extBox 8">
            <a:extLst>
              <a:ext uri="{FF2B5EF4-FFF2-40B4-BE49-F238E27FC236}">
                <a16:creationId xmlns:a16="http://schemas.microsoft.com/office/drawing/2014/main" id="{A8DB481F-3309-44EA-A6CF-EDF63269E08E}"/>
              </a:ext>
            </a:extLst>
          </p:cNvPr>
          <p:cNvSpPr txBox="1"/>
          <p:nvPr/>
        </p:nvSpPr>
        <p:spPr>
          <a:xfrm>
            <a:off x="4744151" y="4356690"/>
            <a:ext cx="2164646" cy="1938992"/>
          </a:xfrm>
          <a:prstGeom prst="rect">
            <a:avLst/>
          </a:prstGeom>
          <a:noFill/>
        </p:spPr>
        <p:txBody>
          <a:bodyPr wrap="square" lIns="0" tIns="0" rIns="0" bIns="0" rtlCol="0">
            <a:spAutoFit/>
          </a:bodyPr>
          <a:lstStyle/>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IT </a:t>
            </a: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Styring</a:t>
            </a:r>
            <a:endPar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IT </a:t>
            </a: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Operarasjonelt</a:t>
            </a:r>
            <a:endPar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IT </a:t>
            </a: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Infrastruktur</a:t>
            </a:r>
            <a:endPar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err="1">
                <a:gradFill>
                  <a:gsLst>
                    <a:gs pos="2917">
                      <a:srgbClr val="000000"/>
                    </a:gs>
                    <a:gs pos="30000">
                      <a:srgbClr val="000000"/>
                    </a:gs>
                  </a:gsLst>
                  <a:lin ang="5400000" scaled="0"/>
                </a:gradFill>
                <a:latin typeface="Segoe UI"/>
              </a:rPr>
              <a:t>Utvikling</a:t>
            </a:r>
            <a:endPar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Enterprise </a:t>
            </a: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arkitekter</a:t>
            </a:r>
            <a:endPar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Nettverk</a:t>
            </a:r>
            <a:endPar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Identititet</a:t>
            </a:r>
            <a:endPar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Sikkerhet</a:t>
            </a:r>
            <a:endPar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Finans</a:t>
            </a:r>
            <a:endPar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10" name="Rectangle 9" descr="cloud adoption personas">
            <a:extLst>
              <a:ext uri="{FF2B5EF4-FFF2-40B4-BE49-F238E27FC236}">
                <a16:creationId xmlns:a16="http://schemas.microsoft.com/office/drawing/2014/main" id="{53AD2D2A-7349-4C2D-8F4F-A72C19F933C7}"/>
              </a:ext>
            </a:extLst>
          </p:cNvPr>
          <p:cNvSpPr/>
          <p:nvPr/>
        </p:nvSpPr>
        <p:spPr bwMode="auto">
          <a:xfrm>
            <a:off x="7533409" y="4281487"/>
            <a:ext cx="3728397" cy="2192038"/>
          </a:xfrm>
          <a:prstGeom prst="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TextBox 10">
            <a:extLst>
              <a:ext uri="{FF2B5EF4-FFF2-40B4-BE49-F238E27FC236}">
                <a16:creationId xmlns:a16="http://schemas.microsoft.com/office/drawing/2014/main" id="{DEABF06C-A342-47F6-826E-BE298A99908E}"/>
              </a:ext>
            </a:extLst>
          </p:cNvPr>
          <p:cNvSpPr txBox="1"/>
          <p:nvPr/>
        </p:nvSpPr>
        <p:spPr>
          <a:xfrm>
            <a:off x="7573625" y="4319089"/>
            <a:ext cx="3797151" cy="1508105"/>
          </a:xfrm>
          <a:prstGeom prst="rect">
            <a:avLst/>
          </a:prstGeom>
          <a:noFill/>
        </p:spPr>
        <p:txBody>
          <a:bodyPr wrap="square" lIns="0" tIns="0" rIns="0" bIns="0" rtlCol="0">
            <a:spAutoFit/>
          </a:bodyPr>
          <a:lstStyle/>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Infrastruktur</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t>
            </a: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spesialisert</a:t>
            </a:r>
            <a:endPar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Operasjonelle</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t>
            </a: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spesialister</a:t>
            </a:r>
            <a:endPar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Sikkerhetsspesialister</a:t>
            </a:r>
            <a:endPar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Data </a:t>
            </a: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og</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t>
            </a: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applikasjonsplattform</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t>
            </a: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spesialister</a:t>
            </a:r>
            <a:endPar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DevOps Teams</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Skyleverandør</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t>
            </a: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partnere</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Applikasjonsspesifikke</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operative teams</a:t>
            </a:r>
          </a:p>
        </p:txBody>
      </p:sp>
    </p:spTree>
    <p:extLst>
      <p:ext uri="{BB962C8B-B14F-4D97-AF65-F5344CB8AC3E}">
        <p14:creationId xmlns:p14="http://schemas.microsoft.com/office/powerpoint/2010/main" val="2945822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DEF70-D024-4A51-B101-E93B94F46587}"/>
              </a:ext>
            </a:extLst>
          </p:cNvPr>
          <p:cNvSpPr>
            <a:spLocks noGrp="1"/>
          </p:cNvSpPr>
          <p:nvPr>
            <p:ph type="title"/>
          </p:nvPr>
        </p:nvSpPr>
        <p:spPr/>
        <p:txBody>
          <a:bodyPr/>
          <a:lstStyle/>
          <a:p>
            <a:r>
              <a:rPr lang="en-US" dirty="0"/>
              <a:t>Assign Azure Blueprint</a:t>
            </a:r>
          </a:p>
        </p:txBody>
      </p:sp>
      <p:pic>
        <p:nvPicPr>
          <p:cNvPr id="5" name="Graphic 4">
            <a:extLst>
              <a:ext uri="{FF2B5EF4-FFF2-40B4-BE49-F238E27FC236}">
                <a16:creationId xmlns:a16="http://schemas.microsoft.com/office/drawing/2014/main" id="{EB9AB910-FDC4-4D8D-BAE6-3468525B8A8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71929" y="1794685"/>
            <a:ext cx="681878" cy="681878"/>
          </a:xfrm>
          <a:prstGeom prst="rect">
            <a:avLst/>
          </a:prstGeom>
        </p:spPr>
      </p:pic>
      <p:pic>
        <p:nvPicPr>
          <p:cNvPr id="7" name="Graphic 6">
            <a:extLst>
              <a:ext uri="{FF2B5EF4-FFF2-40B4-BE49-F238E27FC236}">
                <a16:creationId xmlns:a16="http://schemas.microsoft.com/office/drawing/2014/main" id="{82DC8907-6AE5-4217-AECD-41BBC34AE134}"/>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71929" y="2656936"/>
            <a:ext cx="681878" cy="681878"/>
          </a:xfrm>
          <a:prstGeom prst="rect">
            <a:avLst/>
          </a:prstGeom>
        </p:spPr>
      </p:pic>
      <p:pic>
        <p:nvPicPr>
          <p:cNvPr id="9" name="Graphic 8">
            <a:extLst>
              <a:ext uri="{FF2B5EF4-FFF2-40B4-BE49-F238E27FC236}">
                <a16:creationId xmlns:a16="http://schemas.microsoft.com/office/drawing/2014/main" id="{B5EC46EA-CC01-47B8-A6D9-401FBE13DF13}"/>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71929" y="3519187"/>
            <a:ext cx="681878" cy="681878"/>
          </a:xfrm>
          <a:prstGeom prst="rect">
            <a:avLst/>
          </a:prstGeom>
        </p:spPr>
      </p:pic>
      <p:pic>
        <p:nvPicPr>
          <p:cNvPr id="11" name="Graphic 10">
            <a:extLst>
              <a:ext uri="{FF2B5EF4-FFF2-40B4-BE49-F238E27FC236}">
                <a16:creationId xmlns:a16="http://schemas.microsoft.com/office/drawing/2014/main" id="{AF2ED4FC-4574-4895-9846-DCF0D3C1E5FA}"/>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71929" y="4381438"/>
            <a:ext cx="681878" cy="681878"/>
          </a:xfrm>
          <a:prstGeom prst="rect">
            <a:avLst/>
          </a:prstGeom>
        </p:spPr>
      </p:pic>
      <p:sp>
        <p:nvSpPr>
          <p:cNvPr id="12" name="TextBox 11">
            <a:extLst>
              <a:ext uri="{FF2B5EF4-FFF2-40B4-BE49-F238E27FC236}">
                <a16:creationId xmlns:a16="http://schemas.microsoft.com/office/drawing/2014/main" id="{53B93FA0-411E-4430-BFB3-C9E4350A1B9F}"/>
              </a:ext>
            </a:extLst>
          </p:cNvPr>
          <p:cNvSpPr txBox="1"/>
          <p:nvPr/>
        </p:nvSpPr>
        <p:spPr>
          <a:xfrm>
            <a:off x="2130008" y="1981735"/>
            <a:ext cx="1861072"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ARM Templates</a:t>
            </a:r>
          </a:p>
        </p:txBody>
      </p:sp>
      <p:sp>
        <p:nvSpPr>
          <p:cNvPr id="13" name="TextBox 12">
            <a:extLst>
              <a:ext uri="{FF2B5EF4-FFF2-40B4-BE49-F238E27FC236}">
                <a16:creationId xmlns:a16="http://schemas.microsoft.com/office/drawing/2014/main" id="{5F3C0EFD-ABDF-4221-9243-CF20032F8C2B}"/>
              </a:ext>
            </a:extLst>
          </p:cNvPr>
          <p:cNvSpPr txBox="1"/>
          <p:nvPr/>
        </p:nvSpPr>
        <p:spPr>
          <a:xfrm>
            <a:off x="2130008" y="2843986"/>
            <a:ext cx="2065468"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Resource Groups</a:t>
            </a:r>
          </a:p>
        </p:txBody>
      </p:sp>
      <p:sp>
        <p:nvSpPr>
          <p:cNvPr id="14" name="TextBox 13">
            <a:extLst>
              <a:ext uri="{FF2B5EF4-FFF2-40B4-BE49-F238E27FC236}">
                <a16:creationId xmlns:a16="http://schemas.microsoft.com/office/drawing/2014/main" id="{A8623E21-FB95-4CC4-B6D8-6DC6C645D045}"/>
              </a:ext>
            </a:extLst>
          </p:cNvPr>
          <p:cNvSpPr txBox="1"/>
          <p:nvPr/>
        </p:nvSpPr>
        <p:spPr>
          <a:xfrm>
            <a:off x="2130007" y="3706237"/>
            <a:ext cx="2162287"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Role Assignments</a:t>
            </a:r>
          </a:p>
        </p:txBody>
      </p:sp>
      <p:sp>
        <p:nvSpPr>
          <p:cNvPr id="15" name="TextBox 14">
            <a:extLst>
              <a:ext uri="{FF2B5EF4-FFF2-40B4-BE49-F238E27FC236}">
                <a16:creationId xmlns:a16="http://schemas.microsoft.com/office/drawing/2014/main" id="{C8D0BA36-27C0-4A5C-8D69-062738F8AE6D}"/>
              </a:ext>
            </a:extLst>
          </p:cNvPr>
          <p:cNvSpPr txBox="1"/>
          <p:nvPr/>
        </p:nvSpPr>
        <p:spPr>
          <a:xfrm>
            <a:off x="2130007" y="4568488"/>
            <a:ext cx="1301675"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Policies</a:t>
            </a:r>
          </a:p>
        </p:txBody>
      </p:sp>
      <p:sp>
        <p:nvSpPr>
          <p:cNvPr id="16" name="Double Brace 15">
            <a:extLst>
              <a:ext uri="{FF2B5EF4-FFF2-40B4-BE49-F238E27FC236}">
                <a16:creationId xmlns:a16="http://schemas.microsoft.com/office/drawing/2014/main" id="{6ECFD732-D4EA-4628-B235-C46E3E9889E1}"/>
              </a:ext>
              <a:ext uri="{C183D7F6-B498-43B3-948B-1728B52AA6E4}">
                <adec:decorative xmlns:adec="http://schemas.microsoft.com/office/drawing/2017/decorative" val="1"/>
              </a:ext>
            </a:extLst>
          </p:cNvPr>
          <p:cNvSpPr/>
          <p:nvPr/>
        </p:nvSpPr>
        <p:spPr>
          <a:xfrm>
            <a:off x="731513" y="1794685"/>
            <a:ext cx="3818964" cy="3268631"/>
          </a:xfrm>
          <a:prstGeom prst="bracePair">
            <a:avLst/>
          </a:prstGeom>
          <a:ln w="19050">
            <a:headEnd type="none" w="lg" len="med"/>
            <a:tailEnd type="none" w="lg"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pic>
        <p:nvPicPr>
          <p:cNvPr id="18" name="Graphic 17">
            <a:extLst>
              <a:ext uri="{FF2B5EF4-FFF2-40B4-BE49-F238E27FC236}">
                <a16:creationId xmlns:a16="http://schemas.microsoft.com/office/drawing/2014/main" id="{0992907C-96E8-475E-B228-58C27962BC36}"/>
              </a:ext>
              <a:ext uri="{C183D7F6-B498-43B3-948B-1728B52AA6E4}">
                <adec:decorative xmlns:adec="http://schemas.microsoft.com/office/drawing/2017/decorative" val="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728296" y="2675553"/>
            <a:ext cx="1666539" cy="1666539"/>
          </a:xfrm>
          <a:prstGeom prst="rect">
            <a:avLst/>
          </a:prstGeom>
        </p:spPr>
      </p:pic>
      <p:pic>
        <p:nvPicPr>
          <p:cNvPr id="20" name="Graphic 19">
            <a:extLst>
              <a:ext uri="{FF2B5EF4-FFF2-40B4-BE49-F238E27FC236}">
                <a16:creationId xmlns:a16="http://schemas.microsoft.com/office/drawing/2014/main" id="{6667F4C5-98A7-4B78-8A3B-4FFAFF863816}"/>
              </a:ext>
              <a:ext uri="{C183D7F6-B498-43B3-948B-1728B52AA6E4}">
                <adec:decorative xmlns:adec="http://schemas.microsoft.com/office/drawing/2017/decorative" val="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397945" y="3479943"/>
            <a:ext cx="862250" cy="862250"/>
          </a:xfrm>
          <a:prstGeom prst="rect">
            <a:avLst/>
          </a:prstGeom>
        </p:spPr>
      </p:pic>
      <p:pic>
        <p:nvPicPr>
          <p:cNvPr id="24" name="Graphic 23">
            <a:extLst>
              <a:ext uri="{FF2B5EF4-FFF2-40B4-BE49-F238E27FC236}">
                <a16:creationId xmlns:a16="http://schemas.microsoft.com/office/drawing/2014/main" id="{70B1DF9B-1ED5-4ACD-9F34-DECE11B30F11}"/>
              </a:ext>
              <a:ext uri="{C183D7F6-B498-43B3-948B-1728B52AA6E4}">
                <adec:decorative xmlns:adec="http://schemas.microsoft.com/office/drawing/2017/decorative" val="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384872" y="4418016"/>
            <a:ext cx="862250" cy="862250"/>
          </a:xfrm>
          <a:prstGeom prst="rect">
            <a:avLst/>
          </a:prstGeom>
        </p:spPr>
      </p:pic>
      <p:cxnSp>
        <p:nvCxnSpPr>
          <p:cNvPr id="26" name="Straight Arrow Connector 25">
            <a:extLst>
              <a:ext uri="{FF2B5EF4-FFF2-40B4-BE49-F238E27FC236}">
                <a16:creationId xmlns:a16="http://schemas.microsoft.com/office/drawing/2014/main" id="{70D5BB5E-3A56-46A4-98E5-23874B2935C8}"/>
              </a:ext>
              <a:ext uri="{C183D7F6-B498-43B3-948B-1728B52AA6E4}">
                <adec:decorative xmlns:adec="http://schemas.microsoft.com/office/drawing/2017/decorative" val="1"/>
              </a:ext>
            </a:extLst>
          </p:cNvPr>
          <p:cNvCxnSpPr>
            <a:cxnSpLocks/>
            <a:stCxn id="18" idx="3"/>
            <a:endCxn id="51" idx="1"/>
          </p:cNvCxnSpPr>
          <p:nvPr/>
        </p:nvCxnSpPr>
        <p:spPr>
          <a:xfrm flipV="1">
            <a:off x="6394835" y="2087310"/>
            <a:ext cx="1990037" cy="1421513"/>
          </a:xfrm>
          <a:prstGeom prst="straightConnector1">
            <a:avLst/>
          </a:prstGeom>
          <a:ln w="19050">
            <a:headEnd type="none" w="lg" len="med"/>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BAD011EE-4168-4A9F-BD31-E50A3C2D37FE}"/>
              </a:ext>
              <a:ext uri="{C183D7F6-B498-43B3-948B-1728B52AA6E4}">
                <adec:decorative xmlns:adec="http://schemas.microsoft.com/office/drawing/2017/decorative" val="1"/>
              </a:ext>
            </a:extLst>
          </p:cNvPr>
          <p:cNvCxnSpPr>
            <a:cxnSpLocks/>
            <a:stCxn id="18" idx="3"/>
          </p:cNvCxnSpPr>
          <p:nvPr/>
        </p:nvCxnSpPr>
        <p:spPr>
          <a:xfrm flipV="1">
            <a:off x="6394835" y="3173033"/>
            <a:ext cx="2104729" cy="335790"/>
          </a:xfrm>
          <a:prstGeom prst="straightConnector1">
            <a:avLst/>
          </a:prstGeom>
          <a:ln w="19050">
            <a:headEnd type="none" w="lg" len="med"/>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FAAA84C9-E7CD-47AE-AAFB-51A5E694D4BB}"/>
              </a:ext>
              <a:ext uri="{C183D7F6-B498-43B3-948B-1728B52AA6E4}">
                <adec:decorative xmlns:adec="http://schemas.microsoft.com/office/drawing/2017/decorative" val="1"/>
              </a:ext>
            </a:extLst>
          </p:cNvPr>
          <p:cNvCxnSpPr>
            <a:cxnSpLocks/>
            <a:stCxn id="18" idx="3"/>
            <a:endCxn id="20" idx="1"/>
          </p:cNvCxnSpPr>
          <p:nvPr/>
        </p:nvCxnSpPr>
        <p:spPr>
          <a:xfrm>
            <a:off x="6394835" y="3508823"/>
            <a:ext cx="2003110" cy="402245"/>
          </a:xfrm>
          <a:prstGeom prst="straightConnector1">
            <a:avLst/>
          </a:prstGeom>
          <a:ln w="19050">
            <a:headEnd type="none" w="lg" len="med"/>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EC9A1207-C0FA-4403-BB3E-62A03F1E490D}"/>
              </a:ext>
              <a:ext uri="{C183D7F6-B498-43B3-948B-1728B52AA6E4}">
                <adec:decorative xmlns:adec="http://schemas.microsoft.com/office/drawing/2017/decorative" val="1"/>
              </a:ext>
            </a:extLst>
          </p:cNvPr>
          <p:cNvCxnSpPr>
            <a:cxnSpLocks/>
            <a:stCxn id="18" idx="3"/>
            <a:endCxn id="24" idx="1"/>
          </p:cNvCxnSpPr>
          <p:nvPr/>
        </p:nvCxnSpPr>
        <p:spPr>
          <a:xfrm>
            <a:off x="6394835" y="3508823"/>
            <a:ext cx="1990037" cy="1340318"/>
          </a:xfrm>
          <a:prstGeom prst="straightConnector1">
            <a:avLst/>
          </a:prstGeom>
          <a:ln w="19050">
            <a:headEnd type="none" w="lg" len="med"/>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22BA2D03-5C6D-4988-B451-DFFC9171EDC3}"/>
              </a:ext>
            </a:extLst>
          </p:cNvPr>
          <p:cNvSpPr txBox="1"/>
          <p:nvPr/>
        </p:nvSpPr>
        <p:spPr>
          <a:xfrm>
            <a:off x="2130007" y="5433124"/>
            <a:ext cx="1521871"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Compose</a:t>
            </a:r>
          </a:p>
        </p:txBody>
      </p:sp>
      <p:sp>
        <p:nvSpPr>
          <p:cNvPr id="39" name="TextBox 38">
            <a:extLst>
              <a:ext uri="{FF2B5EF4-FFF2-40B4-BE49-F238E27FC236}">
                <a16:creationId xmlns:a16="http://schemas.microsoft.com/office/drawing/2014/main" id="{DC036260-8F57-45D1-87AA-1A08FD35D273}"/>
              </a:ext>
            </a:extLst>
          </p:cNvPr>
          <p:cNvSpPr txBox="1"/>
          <p:nvPr/>
        </p:nvSpPr>
        <p:spPr>
          <a:xfrm>
            <a:off x="4929819" y="5433124"/>
            <a:ext cx="2640667"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Govern &amp; Manage</a:t>
            </a:r>
          </a:p>
        </p:txBody>
      </p:sp>
      <p:sp>
        <p:nvSpPr>
          <p:cNvPr id="40" name="TextBox 39">
            <a:extLst>
              <a:ext uri="{FF2B5EF4-FFF2-40B4-BE49-F238E27FC236}">
                <a16:creationId xmlns:a16="http://schemas.microsoft.com/office/drawing/2014/main" id="{A6026DB9-4E03-4AB3-B0FF-3F65EDEFDA25}"/>
              </a:ext>
            </a:extLst>
          </p:cNvPr>
          <p:cNvSpPr txBox="1"/>
          <p:nvPr/>
        </p:nvSpPr>
        <p:spPr>
          <a:xfrm>
            <a:off x="9276666" y="5433124"/>
            <a:ext cx="1521871"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Scale</a:t>
            </a:r>
          </a:p>
        </p:txBody>
      </p:sp>
      <p:cxnSp>
        <p:nvCxnSpPr>
          <p:cNvPr id="43" name="Straight Connector 42">
            <a:extLst>
              <a:ext uri="{FF2B5EF4-FFF2-40B4-BE49-F238E27FC236}">
                <a16:creationId xmlns:a16="http://schemas.microsoft.com/office/drawing/2014/main" id="{6FE8B36C-C78C-4898-9ECE-470AEC34E80C}"/>
              </a:ext>
              <a:ext uri="{C183D7F6-B498-43B3-948B-1728B52AA6E4}">
                <adec:decorative xmlns:adec="http://schemas.microsoft.com/office/drawing/2017/decorative" val="1"/>
              </a:ext>
            </a:extLst>
          </p:cNvPr>
          <p:cNvCxnSpPr/>
          <p:nvPr/>
        </p:nvCxnSpPr>
        <p:spPr>
          <a:xfrm>
            <a:off x="3991080" y="5280266"/>
            <a:ext cx="0" cy="851593"/>
          </a:xfrm>
          <a:prstGeom prst="line">
            <a:avLst/>
          </a:prstGeom>
          <a:ln w="28575">
            <a:headEnd type="none" w="lg" len="med"/>
            <a:tailEnd type="none" w="lg" len="me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2575F705-F6AF-445E-A048-4F41D4472CC7}"/>
              </a:ext>
              <a:ext uri="{C183D7F6-B498-43B3-948B-1728B52AA6E4}">
                <adec:decorative xmlns:adec="http://schemas.microsoft.com/office/drawing/2017/decorative" val="1"/>
              </a:ext>
            </a:extLst>
          </p:cNvPr>
          <p:cNvCxnSpPr/>
          <p:nvPr/>
        </p:nvCxnSpPr>
        <p:spPr>
          <a:xfrm>
            <a:off x="8504971" y="5252137"/>
            <a:ext cx="0" cy="851593"/>
          </a:xfrm>
          <a:prstGeom prst="line">
            <a:avLst/>
          </a:prstGeom>
          <a:ln w="28575">
            <a:headEnd type="none" w="lg" len="med"/>
            <a:tailEnd type="none" w="lg" len="med"/>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5EEFEF72-14E2-4001-A6E3-0469176C2F92}"/>
              </a:ext>
            </a:extLst>
          </p:cNvPr>
          <p:cNvSpPr txBox="1"/>
          <p:nvPr/>
        </p:nvSpPr>
        <p:spPr>
          <a:xfrm>
            <a:off x="4919382" y="4227549"/>
            <a:ext cx="2706869" cy="615553"/>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Blueprints /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Templates deployment</a:t>
            </a:r>
          </a:p>
        </p:txBody>
      </p:sp>
      <p:sp>
        <p:nvSpPr>
          <p:cNvPr id="49" name="TextBox 48">
            <a:extLst>
              <a:ext uri="{FF2B5EF4-FFF2-40B4-BE49-F238E27FC236}">
                <a16:creationId xmlns:a16="http://schemas.microsoft.com/office/drawing/2014/main" id="{14D4ABD8-C345-44B4-84B7-2475EF9C019B}"/>
              </a:ext>
            </a:extLst>
          </p:cNvPr>
          <p:cNvSpPr txBox="1"/>
          <p:nvPr/>
        </p:nvSpPr>
        <p:spPr>
          <a:xfrm>
            <a:off x="9247122" y="3772568"/>
            <a:ext cx="2659270" cy="276999"/>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Subscription C</a:t>
            </a:r>
          </a:p>
        </p:txBody>
      </p:sp>
      <p:sp>
        <p:nvSpPr>
          <p:cNvPr id="50" name="TextBox 49">
            <a:extLst>
              <a:ext uri="{FF2B5EF4-FFF2-40B4-BE49-F238E27FC236}">
                <a16:creationId xmlns:a16="http://schemas.microsoft.com/office/drawing/2014/main" id="{220E8591-169A-4A6C-876C-C844B73A36DB}"/>
              </a:ext>
            </a:extLst>
          </p:cNvPr>
          <p:cNvSpPr txBox="1"/>
          <p:nvPr/>
        </p:nvSpPr>
        <p:spPr>
          <a:xfrm>
            <a:off x="9276666" y="4680524"/>
            <a:ext cx="2659270" cy="276999"/>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Subscription D</a:t>
            </a:r>
          </a:p>
        </p:txBody>
      </p:sp>
      <p:pic>
        <p:nvPicPr>
          <p:cNvPr id="51" name="Graphic 50">
            <a:extLst>
              <a:ext uri="{FF2B5EF4-FFF2-40B4-BE49-F238E27FC236}">
                <a16:creationId xmlns:a16="http://schemas.microsoft.com/office/drawing/2014/main" id="{28E6863F-63F6-45B9-8942-E883F9B3A827}"/>
              </a:ext>
              <a:ext uri="{C183D7F6-B498-43B3-948B-1728B52AA6E4}">
                <adec:decorative xmlns:adec="http://schemas.microsoft.com/office/drawing/2017/decorative" val="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384872" y="1656185"/>
            <a:ext cx="862250" cy="862250"/>
          </a:xfrm>
          <a:prstGeom prst="rect">
            <a:avLst/>
          </a:prstGeom>
        </p:spPr>
      </p:pic>
      <p:sp>
        <p:nvSpPr>
          <p:cNvPr id="52" name="TextBox 51">
            <a:extLst>
              <a:ext uri="{FF2B5EF4-FFF2-40B4-BE49-F238E27FC236}">
                <a16:creationId xmlns:a16="http://schemas.microsoft.com/office/drawing/2014/main" id="{130CBED6-95F5-499A-86EF-B84BE08E8FC1}"/>
              </a:ext>
            </a:extLst>
          </p:cNvPr>
          <p:cNvSpPr txBox="1"/>
          <p:nvPr/>
        </p:nvSpPr>
        <p:spPr>
          <a:xfrm>
            <a:off x="9260195" y="1948810"/>
            <a:ext cx="2659270" cy="276999"/>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Subscription A</a:t>
            </a:r>
          </a:p>
        </p:txBody>
      </p:sp>
      <p:pic>
        <p:nvPicPr>
          <p:cNvPr id="55" name="Graphic 54">
            <a:extLst>
              <a:ext uri="{FF2B5EF4-FFF2-40B4-BE49-F238E27FC236}">
                <a16:creationId xmlns:a16="http://schemas.microsoft.com/office/drawing/2014/main" id="{27277757-0C8A-4593-8DFE-01B1AEEAFC31}"/>
              </a:ext>
              <a:ext uri="{C183D7F6-B498-43B3-948B-1728B52AA6E4}">
                <adec:decorative xmlns:adec="http://schemas.microsoft.com/office/drawing/2017/decorative" val="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397945" y="2563361"/>
            <a:ext cx="862250" cy="862250"/>
          </a:xfrm>
          <a:prstGeom prst="rect">
            <a:avLst/>
          </a:prstGeom>
        </p:spPr>
      </p:pic>
      <p:sp>
        <p:nvSpPr>
          <p:cNvPr id="56" name="TextBox 55">
            <a:extLst>
              <a:ext uri="{FF2B5EF4-FFF2-40B4-BE49-F238E27FC236}">
                <a16:creationId xmlns:a16="http://schemas.microsoft.com/office/drawing/2014/main" id="{20C0531C-5EBB-4186-B93F-62072779B3D5}"/>
              </a:ext>
            </a:extLst>
          </p:cNvPr>
          <p:cNvSpPr txBox="1"/>
          <p:nvPr/>
        </p:nvSpPr>
        <p:spPr>
          <a:xfrm>
            <a:off x="9247122" y="2855986"/>
            <a:ext cx="2659270" cy="276999"/>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Subscription B</a:t>
            </a:r>
          </a:p>
        </p:txBody>
      </p:sp>
    </p:spTree>
    <p:extLst>
      <p:ext uri="{BB962C8B-B14F-4D97-AF65-F5344CB8AC3E}">
        <p14:creationId xmlns:p14="http://schemas.microsoft.com/office/powerpoint/2010/main" val="241859012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2085" y="3152001"/>
            <a:ext cx="11018520" cy="553998"/>
          </a:xfrm>
        </p:spPr>
        <p:txBody>
          <a:bodyPr/>
          <a:lstStyle/>
          <a:p>
            <a:r>
              <a:rPr lang="en-US" dirty="0"/>
              <a:t>Governance Disciplines Implementation</a:t>
            </a:r>
          </a:p>
        </p:txBody>
      </p:sp>
    </p:spTree>
    <p:extLst>
      <p:ext uri="{BB962C8B-B14F-4D97-AF65-F5344CB8AC3E}">
        <p14:creationId xmlns:p14="http://schemas.microsoft.com/office/powerpoint/2010/main" val="367951652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8D5FE-A8C1-4865-A88F-7DEEB6021F9F}"/>
              </a:ext>
            </a:extLst>
          </p:cNvPr>
          <p:cNvSpPr>
            <a:spLocks noGrp="1"/>
          </p:cNvSpPr>
          <p:nvPr>
            <p:ph type="title"/>
          </p:nvPr>
        </p:nvSpPr>
        <p:spPr/>
        <p:txBody>
          <a:bodyPr/>
          <a:lstStyle/>
          <a:p>
            <a:r>
              <a:rPr lang="en-US" dirty="0"/>
              <a:t>Cost Management Discipline </a:t>
            </a:r>
          </a:p>
        </p:txBody>
      </p:sp>
      <p:sp>
        <p:nvSpPr>
          <p:cNvPr id="4" name="Text Placeholder 3">
            <a:extLst>
              <a:ext uri="{FF2B5EF4-FFF2-40B4-BE49-F238E27FC236}">
                <a16:creationId xmlns:a16="http://schemas.microsoft.com/office/drawing/2014/main" id="{C3B42E7C-581D-4701-B0AF-223D4D902E22}"/>
              </a:ext>
            </a:extLst>
          </p:cNvPr>
          <p:cNvSpPr>
            <a:spLocks noGrp="1"/>
          </p:cNvSpPr>
          <p:nvPr>
            <p:ph type="body" sz="quarter" idx="10"/>
          </p:nvPr>
        </p:nvSpPr>
        <p:spPr/>
        <p:txBody>
          <a:bodyPr/>
          <a:lstStyle/>
          <a:p>
            <a:r>
              <a:rPr lang="en-US" dirty="0"/>
              <a:t>Define Enterprise Enrollment Hierarchy Process &amp; RACI </a:t>
            </a:r>
          </a:p>
          <a:p>
            <a:r>
              <a:rPr lang="en-US" dirty="0"/>
              <a:t>Define Azure Cost Management Budgets &amp; Alerts + RACI</a:t>
            </a:r>
          </a:p>
          <a:p>
            <a:r>
              <a:rPr lang="en-US" dirty="0"/>
              <a:t>Define Cost Management RBAC Model</a:t>
            </a:r>
          </a:p>
          <a:p>
            <a:r>
              <a:rPr lang="en-US" dirty="0"/>
              <a:t>Define Cost Management Policies (Tagging | Allowed VM SKUs | Allowed Storage SKUs | Allowed Networking SKUs | Allowed Database SKUs)</a:t>
            </a:r>
          </a:p>
        </p:txBody>
      </p:sp>
    </p:spTree>
    <p:extLst>
      <p:ext uri="{BB962C8B-B14F-4D97-AF65-F5344CB8AC3E}">
        <p14:creationId xmlns:p14="http://schemas.microsoft.com/office/powerpoint/2010/main" val="197703447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A7B34-A54E-4678-8D4E-B0211BF77928}"/>
              </a:ext>
            </a:extLst>
          </p:cNvPr>
          <p:cNvSpPr>
            <a:spLocks noGrp="1"/>
          </p:cNvSpPr>
          <p:nvPr>
            <p:ph type="title"/>
          </p:nvPr>
        </p:nvSpPr>
        <p:spPr/>
        <p:txBody>
          <a:bodyPr/>
          <a:lstStyle/>
          <a:p>
            <a:r>
              <a:rPr lang="en-US" dirty="0"/>
              <a:t>Resource Consistency Discipline </a:t>
            </a:r>
          </a:p>
        </p:txBody>
      </p:sp>
      <p:sp>
        <p:nvSpPr>
          <p:cNvPr id="3" name="Text Placeholder 2">
            <a:extLst>
              <a:ext uri="{FF2B5EF4-FFF2-40B4-BE49-F238E27FC236}">
                <a16:creationId xmlns:a16="http://schemas.microsoft.com/office/drawing/2014/main" id="{3B9E8F32-0787-4EC3-B2DD-6A1C1B2C3336}"/>
              </a:ext>
            </a:extLst>
          </p:cNvPr>
          <p:cNvSpPr>
            <a:spLocks noGrp="1"/>
          </p:cNvSpPr>
          <p:nvPr>
            <p:ph type="body" sz="quarter" idx="10"/>
          </p:nvPr>
        </p:nvSpPr>
        <p:spPr/>
        <p:txBody>
          <a:bodyPr/>
          <a:lstStyle/>
          <a:p>
            <a:r>
              <a:rPr lang="en-US" dirty="0"/>
              <a:t>Define Azure Management Groups &amp; Subscriptions model &amp; RACI</a:t>
            </a:r>
          </a:p>
          <a:p>
            <a:r>
              <a:rPr lang="en-US" dirty="0"/>
              <a:t>Define resource consistency roles &amp; responsibilities </a:t>
            </a:r>
          </a:p>
          <a:p>
            <a:r>
              <a:rPr lang="en-US" dirty="0"/>
              <a:t>Define Resource Consistency Policies (Naming Conventions | Operational Tagging | Allowed Locations | Allowed Resource Types | Allowed Extensions | Auditing)</a:t>
            </a:r>
          </a:p>
          <a:p>
            <a:endParaRPr lang="en-US" dirty="0"/>
          </a:p>
          <a:p>
            <a:endParaRPr lang="en-US" dirty="0"/>
          </a:p>
        </p:txBody>
      </p:sp>
    </p:spTree>
    <p:extLst>
      <p:ext uri="{BB962C8B-B14F-4D97-AF65-F5344CB8AC3E}">
        <p14:creationId xmlns:p14="http://schemas.microsoft.com/office/powerpoint/2010/main" val="134882384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5BB19-4AAB-4E00-8000-4C9F7444270E}"/>
              </a:ext>
            </a:extLst>
          </p:cNvPr>
          <p:cNvSpPr>
            <a:spLocks noGrp="1"/>
          </p:cNvSpPr>
          <p:nvPr>
            <p:ph type="title"/>
          </p:nvPr>
        </p:nvSpPr>
        <p:spPr/>
        <p:txBody>
          <a:bodyPr/>
          <a:lstStyle/>
          <a:p>
            <a:r>
              <a:rPr lang="en-US" dirty="0"/>
              <a:t>Security Baseline Discipline 	</a:t>
            </a:r>
          </a:p>
        </p:txBody>
      </p:sp>
      <p:sp>
        <p:nvSpPr>
          <p:cNvPr id="3" name="Text Placeholder 2">
            <a:extLst>
              <a:ext uri="{FF2B5EF4-FFF2-40B4-BE49-F238E27FC236}">
                <a16:creationId xmlns:a16="http://schemas.microsoft.com/office/drawing/2014/main" id="{9CE18A0E-99D1-4124-9D31-D2AA4DA074F9}"/>
              </a:ext>
            </a:extLst>
          </p:cNvPr>
          <p:cNvSpPr>
            <a:spLocks noGrp="1"/>
          </p:cNvSpPr>
          <p:nvPr>
            <p:ph type="body" sz="quarter" idx="10"/>
          </p:nvPr>
        </p:nvSpPr>
        <p:spPr/>
        <p:txBody>
          <a:bodyPr/>
          <a:lstStyle/>
          <a:p>
            <a:r>
              <a:rPr lang="en-US" dirty="0"/>
              <a:t>Operationalize Azure Security Center </a:t>
            </a:r>
          </a:p>
          <a:p>
            <a:r>
              <a:rPr lang="en-US" dirty="0"/>
              <a:t>Define Azure Security Center RBAC Model</a:t>
            </a:r>
          </a:p>
          <a:p>
            <a:r>
              <a:rPr lang="en-US" dirty="0"/>
              <a:t>Define Azure Security Center Compliance Process &amp; RACI</a:t>
            </a:r>
          </a:p>
          <a:p>
            <a:r>
              <a:rPr lang="en-US" dirty="0"/>
              <a:t>Define security roles &amp; responsibilities</a:t>
            </a:r>
          </a:p>
        </p:txBody>
      </p:sp>
    </p:spTree>
    <p:extLst>
      <p:ext uri="{BB962C8B-B14F-4D97-AF65-F5344CB8AC3E}">
        <p14:creationId xmlns:p14="http://schemas.microsoft.com/office/powerpoint/2010/main" val="135046444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20FC3-88C0-443F-A0A0-4754F1812CFE}"/>
              </a:ext>
            </a:extLst>
          </p:cNvPr>
          <p:cNvSpPr>
            <a:spLocks noGrp="1"/>
          </p:cNvSpPr>
          <p:nvPr>
            <p:ph type="title"/>
          </p:nvPr>
        </p:nvSpPr>
        <p:spPr/>
        <p:txBody>
          <a:bodyPr/>
          <a:lstStyle/>
          <a:p>
            <a:r>
              <a:rPr lang="en-US" dirty="0"/>
              <a:t>Identity Baseline Discipline </a:t>
            </a:r>
          </a:p>
        </p:txBody>
      </p:sp>
      <p:sp>
        <p:nvSpPr>
          <p:cNvPr id="3" name="Text Placeholder 2">
            <a:extLst>
              <a:ext uri="{FF2B5EF4-FFF2-40B4-BE49-F238E27FC236}">
                <a16:creationId xmlns:a16="http://schemas.microsoft.com/office/drawing/2014/main" id="{9DC5809A-4DDF-42FF-A01F-354A51F4158D}"/>
              </a:ext>
            </a:extLst>
          </p:cNvPr>
          <p:cNvSpPr>
            <a:spLocks noGrp="1"/>
          </p:cNvSpPr>
          <p:nvPr>
            <p:ph type="body" sz="quarter" idx="10"/>
          </p:nvPr>
        </p:nvSpPr>
        <p:spPr/>
        <p:txBody>
          <a:bodyPr/>
          <a:lstStyle/>
          <a:p>
            <a:r>
              <a:rPr lang="en-US" dirty="0"/>
              <a:t>Define Azure RBAC Model</a:t>
            </a:r>
          </a:p>
          <a:p>
            <a:r>
              <a:rPr lang="en-US" dirty="0"/>
              <a:t>Define Azure Access Management Process &amp; RACI</a:t>
            </a:r>
          </a:p>
          <a:p>
            <a:r>
              <a:rPr lang="en-US" dirty="0"/>
              <a:t>Operationalize Azure Privileged Identity Management</a:t>
            </a:r>
          </a:p>
        </p:txBody>
      </p:sp>
    </p:spTree>
    <p:extLst>
      <p:ext uri="{BB962C8B-B14F-4D97-AF65-F5344CB8AC3E}">
        <p14:creationId xmlns:p14="http://schemas.microsoft.com/office/powerpoint/2010/main" val="423794904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D9362-8196-459F-9B15-CEE7D8FACE38}"/>
              </a:ext>
            </a:extLst>
          </p:cNvPr>
          <p:cNvSpPr>
            <a:spLocks noGrp="1"/>
          </p:cNvSpPr>
          <p:nvPr>
            <p:ph type="title"/>
          </p:nvPr>
        </p:nvSpPr>
        <p:spPr/>
        <p:txBody>
          <a:bodyPr/>
          <a:lstStyle/>
          <a:p>
            <a:r>
              <a:rPr lang="en-US" dirty="0"/>
              <a:t>Deployment Acceleration Discipline </a:t>
            </a:r>
          </a:p>
        </p:txBody>
      </p:sp>
      <p:sp>
        <p:nvSpPr>
          <p:cNvPr id="3" name="Text Placeholder 2">
            <a:extLst>
              <a:ext uri="{FF2B5EF4-FFF2-40B4-BE49-F238E27FC236}">
                <a16:creationId xmlns:a16="http://schemas.microsoft.com/office/drawing/2014/main" id="{21D46151-A0F6-48D7-84AD-CA68345AFC52}"/>
              </a:ext>
            </a:extLst>
          </p:cNvPr>
          <p:cNvSpPr>
            <a:spLocks noGrp="1"/>
          </p:cNvSpPr>
          <p:nvPr>
            <p:ph type="body" sz="quarter" idx="10"/>
          </p:nvPr>
        </p:nvSpPr>
        <p:spPr/>
        <p:txBody>
          <a:bodyPr/>
          <a:lstStyle/>
          <a:p>
            <a:r>
              <a:rPr lang="en-US" dirty="0"/>
              <a:t>Define use cases for ARM templates, Azure Blueprints, Deployment pipelines, etc. </a:t>
            </a:r>
          </a:p>
          <a:p>
            <a:r>
              <a:rPr lang="en-US" dirty="0"/>
              <a:t>Identify Azure solutions or workloads as candidates for acceleration</a:t>
            </a:r>
          </a:p>
          <a:p>
            <a:r>
              <a:rPr lang="en-US" dirty="0"/>
              <a:t>Prepare for the next phase of cloud acceleration </a:t>
            </a:r>
          </a:p>
        </p:txBody>
      </p:sp>
    </p:spTree>
    <p:extLst>
      <p:ext uri="{BB962C8B-B14F-4D97-AF65-F5344CB8AC3E}">
        <p14:creationId xmlns:p14="http://schemas.microsoft.com/office/powerpoint/2010/main" val="173580037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142B5-1725-427B-B1A5-2B137B0EC897}"/>
              </a:ext>
            </a:extLst>
          </p:cNvPr>
          <p:cNvSpPr>
            <a:spLocks noGrp="1"/>
          </p:cNvSpPr>
          <p:nvPr>
            <p:ph type="title"/>
          </p:nvPr>
        </p:nvSpPr>
        <p:spPr/>
        <p:txBody>
          <a:bodyPr/>
          <a:lstStyle/>
          <a:p>
            <a:r>
              <a:rPr lang="en-US" dirty="0"/>
              <a:t>Safe Landing Zone</a:t>
            </a:r>
          </a:p>
        </p:txBody>
      </p:sp>
      <p:sp>
        <p:nvSpPr>
          <p:cNvPr id="10" name="Text Placeholder 9">
            <a:extLst>
              <a:ext uri="{FF2B5EF4-FFF2-40B4-BE49-F238E27FC236}">
                <a16:creationId xmlns:a16="http://schemas.microsoft.com/office/drawing/2014/main" id="{5568A76F-F0F5-0F82-C600-73D9EBFC70A1}"/>
              </a:ext>
            </a:extLst>
          </p:cNvPr>
          <p:cNvSpPr>
            <a:spLocks noGrp="1"/>
          </p:cNvSpPr>
          <p:nvPr>
            <p:ph type="body" sz="quarter" idx="10"/>
          </p:nvPr>
        </p:nvSpPr>
        <p:spPr/>
        <p:txBody>
          <a:bodyPr/>
          <a:lstStyle/>
          <a:p>
            <a:endParaRPr lang="en-US"/>
          </a:p>
        </p:txBody>
      </p:sp>
      <p:pic>
        <p:nvPicPr>
          <p:cNvPr id="5" name="Graphic 4">
            <a:extLst>
              <a:ext uri="{FF2B5EF4-FFF2-40B4-BE49-F238E27FC236}">
                <a16:creationId xmlns:a16="http://schemas.microsoft.com/office/drawing/2014/main" id="{4013DBDF-0504-4A9E-9081-6B8DE2180A06}"/>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9637" y="3027665"/>
            <a:ext cx="994617" cy="994617"/>
          </a:xfrm>
          <a:prstGeom prst="rect">
            <a:avLst/>
          </a:prstGeom>
        </p:spPr>
      </p:pic>
      <p:pic>
        <p:nvPicPr>
          <p:cNvPr id="6" name="Graphic 5">
            <a:extLst>
              <a:ext uri="{FF2B5EF4-FFF2-40B4-BE49-F238E27FC236}">
                <a16:creationId xmlns:a16="http://schemas.microsoft.com/office/drawing/2014/main" id="{8DDDE7C4-A2CD-4081-A112-010DE6AC891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07746" y="3027665"/>
            <a:ext cx="994617" cy="994617"/>
          </a:xfrm>
          <a:prstGeom prst="rect">
            <a:avLst/>
          </a:prstGeom>
        </p:spPr>
      </p:pic>
      <p:sp>
        <p:nvSpPr>
          <p:cNvPr id="7" name="TextBox 6">
            <a:extLst>
              <a:ext uri="{FF2B5EF4-FFF2-40B4-BE49-F238E27FC236}">
                <a16:creationId xmlns:a16="http://schemas.microsoft.com/office/drawing/2014/main" id="{4E56D30D-8F0E-4FF1-9EEE-C0B41E82F953}"/>
              </a:ext>
            </a:extLst>
          </p:cNvPr>
          <p:cNvSpPr txBox="1"/>
          <p:nvPr/>
        </p:nvSpPr>
        <p:spPr>
          <a:xfrm>
            <a:off x="768597" y="4083838"/>
            <a:ext cx="1636695" cy="615553"/>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New Subscription</a:t>
            </a:r>
          </a:p>
        </p:txBody>
      </p:sp>
      <p:sp>
        <p:nvSpPr>
          <p:cNvPr id="8" name="TextBox 7">
            <a:extLst>
              <a:ext uri="{FF2B5EF4-FFF2-40B4-BE49-F238E27FC236}">
                <a16:creationId xmlns:a16="http://schemas.microsoft.com/office/drawing/2014/main" id="{1E6790FE-7660-41AC-9A4B-A42512B0C3EE}"/>
              </a:ext>
            </a:extLst>
          </p:cNvPr>
          <p:cNvSpPr txBox="1"/>
          <p:nvPr/>
        </p:nvSpPr>
        <p:spPr>
          <a:xfrm>
            <a:off x="9630298" y="4055191"/>
            <a:ext cx="2246963" cy="307777"/>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Safe Landing Zone</a:t>
            </a:r>
          </a:p>
        </p:txBody>
      </p:sp>
      <p:sp>
        <p:nvSpPr>
          <p:cNvPr id="9" name="Arrow: Right 8">
            <a:extLst>
              <a:ext uri="{FF2B5EF4-FFF2-40B4-BE49-F238E27FC236}">
                <a16:creationId xmlns:a16="http://schemas.microsoft.com/office/drawing/2014/main" id="{221678B0-BE87-4CF9-AE98-5EF49047D438}"/>
              </a:ext>
              <a:ext uri="{C183D7F6-B498-43B3-948B-1728B52AA6E4}">
                <adec:decorative xmlns:adec="http://schemas.microsoft.com/office/drawing/2017/decorative" val="1"/>
              </a:ext>
            </a:extLst>
          </p:cNvPr>
          <p:cNvSpPr/>
          <p:nvPr/>
        </p:nvSpPr>
        <p:spPr bwMode="auto">
          <a:xfrm>
            <a:off x="2405292" y="3320575"/>
            <a:ext cx="7702453" cy="578596"/>
          </a:xfrm>
          <a:prstGeom prst="rightArrow">
            <a:avLst/>
          </a:prstGeom>
          <a:ln w="28575"/>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1" name="Graphic 10">
            <a:extLst>
              <a:ext uri="{FF2B5EF4-FFF2-40B4-BE49-F238E27FC236}">
                <a16:creationId xmlns:a16="http://schemas.microsoft.com/office/drawing/2014/main" id="{49300D6A-F721-4481-8C05-FD164755125D}"/>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23695" y="4472245"/>
            <a:ext cx="763262" cy="763262"/>
          </a:xfrm>
          <a:prstGeom prst="rect">
            <a:avLst/>
          </a:prstGeom>
        </p:spPr>
      </p:pic>
      <p:sp>
        <p:nvSpPr>
          <p:cNvPr id="12" name="TextBox 11">
            <a:extLst>
              <a:ext uri="{FF2B5EF4-FFF2-40B4-BE49-F238E27FC236}">
                <a16:creationId xmlns:a16="http://schemas.microsoft.com/office/drawing/2014/main" id="{DBB11D2D-6033-4121-817A-BD049FFD4FF2}"/>
              </a:ext>
            </a:extLst>
          </p:cNvPr>
          <p:cNvSpPr txBox="1"/>
          <p:nvPr/>
        </p:nvSpPr>
        <p:spPr>
          <a:xfrm>
            <a:off x="2805742" y="5235507"/>
            <a:ext cx="1751682" cy="738664"/>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Identity Baseline</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Blueprint/ Templates</a:t>
            </a:r>
          </a:p>
        </p:txBody>
      </p:sp>
      <p:pic>
        <p:nvPicPr>
          <p:cNvPr id="13" name="Graphic 12">
            <a:extLst>
              <a:ext uri="{FF2B5EF4-FFF2-40B4-BE49-F238E27FC236}">
                <a16:creationId xmlns:a16="http://schemas.microsoft.com/office/drawing/2014/main" id="{9BB41B68-7045-4ED2-BAD0-DF2F6A234927}"/>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82589" y="1985746"/>
            <a:ext cx="763262" cy="763262"/>
          </a:xfrm>
          <a:prstGeom prst="rect">
            <a:avLst/>
          </a:prstGeom>
        </p:spPr>
      </p:pic>
      <p:sp>
        <p:nvSpPr>
          <p:cNvPr id="14" name="TextBox 13">
            <a:extLst>
              <a:ext uri="{FF2B5EF4-FFF2-40B4-BE49-F238E27FC236}">
                <a16:creationId xmlns:a16="http://schemas.microsoft.com/office/drawing/2014/main" id="{8B501ABF-054E-48C2-8BAE-37DD65CE1D13}"/>
              </a:ext>
            </a:extLst>
          </p:cNvPr>
          <p:cNvSpPr txBox="1"/>
          <p:nvPr/>
        </p:nvSpPr>
        <p:spPr>
          <a:xfrm>
            <a:off x="3794221" y="1453341"/>
            <a:ext cx="2737156" cy="492443"/>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Security Baseline Blueprint/Templates</a:t>
            </a:r>
          </a:p>
        </p:txBody>
      </p:sp>
      <p:pic>
        <p:nvPicPr>
          <p:cNvPr id="15" name="Graphic 14">
            <a:extLst>
              <a:ext uri="{FF2B5EF4-FFF2-40B4-BE49-F238E27FC236}">
                <a16:creationId xmlns:a16="http://schemas.microsoft.com/office/drawing/2014/main" id="{6D8702E5-2914-42AE-9F40-11B42BA3E1D6}"/>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65839" y="4472245"/>
            <a:ext cx="763262" cy="763262"/>
          </a:xfrm>
          <a:prstGeom prst="rect">
            <a:avLst/>
          </a:prstGeom>
        </p:spPr>
      </p:pic>
      <p:sp>
        <p:nvSpPr>
          <p:cNvPr id="16" name="TextBox 15">
            <a:extLst>
              <a:ext uri="{FF2B5EF4-FFF2-40B4-BE49-F238E27FC236}">
                <a16:creationId xmlns:a16="http://schemas.microsoft.com/office/drawing/2014/main" id="{F22BD588-4ABA-4846-B78C-B4EC2F8F45EF}"/>
              </a:ext>
            </a:extLst>
          </p:cNvPr>
          <p:cNvSpPr txBox="1"/>
          <p:nvPr/>
        </p:nvSpPr>
        <p:spPr>
          <a:xfrm>
            <a:off x="5347886" y="5235507"/>
            <a:ext cx="1751682" cy="738664"/>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Cost Management</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Blueprint/ Templates</a:t>
            </a:r>
          </a:p>
        </p:txBody>
      </p:sp>
      <p:pic>
        <p:nvPicPr>
          <p:cNvPr id="17" name="Graphic 16">
            <a:extLst>
              <a:ext uri="{FF2B5EF4-FFF2-40B4-BE49-F238E27FC236}">
                <a16:creationId xmlns:a16="http://schemas.microsoft.com/office/drawing/2014/main" id="{AE4F94EA-029E-47D5-B6F6-7FF18BB3E99A}"/>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46151" y="1987332"/>
            <a:ext cx="763262" cy="763262"/>
          </a:xfrm>
          <a:prstGeom prst="rect">
            <a:avLst/>
          </a:prstGeom>
        </p:spPr>
      </p:pic>
      <p:sp>
        <p:nvSpPr>
          <p:cNvPr id="18" name="TextBox 17">
            <a:extLst>
              <a:ext uri="{FF2B5EF4-FFF2-40B4-BE49-F238E27FC236}">
                <a16:creationId xmlns:a16="http://schemas.microsoft.com/office/drawing/2014/main" id="{9E2C1677-6CE1-4A93-BC4A-D0477BB7E5EB}"/>
              </a:ext>
            </a:extLst>
          </p:cNvPr>
          <p:cNvSpPr txBox="1"/>
          <p:nvPr/>
        </p:nvSpPr>
        <p:spPr>
          <a:xfrm>
            <a:off x="6525548" y="1488263"/>
            <a:ext cx="1979594" cy="492443"/>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Resource Consistency Blueprint/ Templates</a:t>
            </a:r>
          </a:p>
        </p:txBody>
      </p:sp>
      <p:pic>
        <p:nvPicPr>
          <p:cNvPr id="19" name="Graphic 18">
            <a:extLst>
              <a:ext uri="{FF2B5EF4-FFF2-40B4-BE49-F238E27FC236}">
                <a16:creationId xmlns:a16="http://schemas.microsoft.com/office/drawing/2014/main" id="{EE48F4D5-4010-41AA-AAD0-A0EEAB7CD5B7}"/>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56734" y="4432834"/>
            <a:ext cx="763262" cy="763262"/>
          </a:xfrm>
          <a:prstGeom prst="rect">
            <a:avLst/>
          </a:prstGeom>
        </p:spPr>
      </p:pic>
      <p:sp>
        <p:nvSpPr>
          <p:cNvPr id="20" name="TextBox 19">
            <a:extLst>
              <a:ext uri="{FF2B5EF4-FFF2-40B4-BE49-F238E27FC236}">
                <a16:creationId xmlns:a16="http://schemas.microsoft.com/office/drawing/2014/main" id="{539601BF-71EB-4CF1-95A3-851E13CA4EEE}"/>
              </a:ext>
            </a:extLst>
          </p:cNvPr>
          <p:cNvSpPr txBox="1"/>
          <p:nvPr/>
        </p:nvSpPr>
        <p:spPr>
          <a:xfrm>
            <a:off x="7479950" y="5235507"/>
            <a:ext cx="2050383" cy="738664"/>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Deployment Acceleration</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Blueprint/ Templates</a:t>
            </a:r>
          </a:p>
        </p:txBody>
      </p:sp>
      <p:sp>
        <p:nvSpPr>
          <p:cNvPr id="21" name="Arrow: Down 20">
            <a:extLst>
              <a:ext uri="{FF2B5EF4-FFF2-40B4-BE49-F238E27FC236}">
                <a16:creationId xmlns:a16="http://schemas.microsoft.com/office/drawing/2014/main" id="{9E169D1B-9398-46DA-BD59-D24B3A02C3EB}"/>
              </a:ext>
              <a:ext uri="{C183D7F6-B498-43B3-948B-1728B52AA6E4}">
                <adec:decorative xmlns:adec="http://schemas.microsoft.com/office/drawing/2017/decorative" val="1"/>
              </a:ext>
            </a:extLst>
          </p:cNvPr>
          <p:cNvSpPr/>
          <p:nvPr/>
        </p:nvSpPr>
        <p:spPr bwMode="auto">
          <a:xfrm>
            <a:off x="4557424" y="2749008"/>
            <a:ext cx="389149" cy="679992"/>
          </a:xfrm>
          <a:prstGeom prst="down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Arrow: Down 22">
            <a:extLst>
              <a:ext uri="{FF2B5EF4-FFF2-40B4-BE49-F238E27FC236}">
                <a16:creationId xmlns:a16="http://schemas.microsoft.com/office/drawing/2014/main" id="{2B1B9285-8CF2-4325-801B-9604E59D0344}"/>
              </a:ext>
              <a:ext uri="{C183D7F6-B498-43B3-948B-1728B52AA6E4}">
                <adec:decorative xmlns:adec="http://schemas.microsoft.com/office/drawing/2017/decorative" val="1"/>
              </a:ext>
            </a:extLst>
          </p:cNvPr>
          <p:cNvSpPr/>
          <p:nvPr/>
        </p:nvSpPr>
        <p:spPr bwMode="auto">
          <a:xfrm>
            <a:off x="7245429" y="2757220"/>
            <a:ext cx="389149" cy="679992"/>
          </a:xfrm>
          <a:prstGeom prst="down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 name="Arrow: Down 23">
            <a:extLst>
              <a:ext uri="{FF2B5EF4-FFF2-40B4-BE49-F238E27FC236}">
                <a16:creationId xmlns:a16="http://schemas.microsoft.com/office/drawing/2014/main" id="{76AAE47D-E9FD-4DEF-9C5E-09D05F3F5073}"/>
              </a:ext>
              <a:ext uri="{C183D7F6-B498-43B3-948B-1728B52AA6E4}">
                <adec:decorative xmlns:adec="http://schemas.microsoft.com/office/drawing/2017/decorative" val="1"/>
              </a:ext>
            </a:extLst>
          </p:cNvPr>
          <p:cNvSpPr/>
          <p:nvPr/>
        </p:nvSpPr>
        <p:spPr bwMode="auto">
          <a:xfrm rot="10800000">
            <a:off x="3405072" y="3792253"/>
            <a:ext cx="389149" cy="679992"/>
          </a:xfrm>
          <a:prstGeom prst="down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Arrow: Down 24">
            <a:extLst>
              <a:ext uri="{FF2B5EF4-FFF2-40B4-BE49-F238E27FC236}">
                <a16:creationId xmlns:a16="http://schemas.microsoft.com/office/drawing/2014/main" id="{41043583-EDDB-4ABB-A039-1967660D4D74}"/>
              </a:ext>
              <a:ext uri="{C183D7F6-B498-43B3-948B-1728B52AA6E4}">
                <adec:decorative xmlns:adec="http://schemas.microsoft.com/office/drawing/2017/decorative" val="1"/>
              </a:ext>
            </a:extLst>
          </p:cNvPr>
          <p:cNvSpPr/>
          <p:nvPr/>
        </p:nvSpPr>
        <p:spPr bwMode="auto">
          <a:xfrm rot="10800000">
            <a:off x="5957517" y="3792253"/>
            <a:ext cx="389149" cy="679992"/>
          </a:xfrm>
          <a:prstGeom prst="down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 name="Arrow: Down 25">
            <a:extLst>
              <a:ext uri="{FF2B5EF4-FFF2-40B4-BE49-F238E27FC236}">
                <a16:creationId xmlns:a16="http://schemas.microsoft.com/office/drawing/2014/main" id="{92668915-A450-4E50-BC4B-7882827B4DB4}"/>
              </a:ext>
              <a:ext uri="{C183D7F6-B498-43B3-948B-1728B52AA6E4}">
                <adec:decorative xmlns:adec="http://schemas.microsoft.com/office/drawing/2017/decorative" val="1"/>
              </a:ext>
            </a:extLst>
          </p:cNvPr>
          <p:cNvSpPr/>
          <p:nvPr/>
        </p:nvSpPr>
        <p:spPr bwMode="auto">
          <a:xfrm rot="10800000">
            <a:off x="8310568" y="3792253"/>
            <a:ext cx="389149" cy="679992"/>
          </a:xfrm>
          <a:prstGeom prst="down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Box 2">
            <a:extLst>
              <a:ext uri="{FF2B5EF4-FFF2-40B4-BE49-F238E27FC236}">
                <a16:creationId xmlns:a16="http://schemas.microsoft.com/office/drawing/2014/main" id="{BC7AE0C4-864E-4DC6-B206-263B45EA68D7}"/>
              </a:ext>
            </a:extLst>
          </p:cNvPr>
          <p:cNvSpPr txBox="1"/>
          <p:nvPr/>
        </p:nvSpPr>
        <p:spPr>
          <a:xfrm>
            <a:off x="4470005" y="3444514"/>
            <a:ext cx="3251989"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Hardening the Subscription </a:t>
            </a:r>
          </a:p>
        </p:txBody>
      </p:sp>
    </p:spTree>
    <p:extLst>
      <p:ext uri="{BB962C8B-B14F-4D97-AF65-F5344CB8AC3E}">
        <p14:creationId xmlns:p14="http://schemas.microsoft.com/office/powerpoint/2010/main" val="362981013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MasterSp="0">
  <p:cSld>
    <p:bg>
      <p:bgRef idx="1001">
        <a:schemeClr val="bg1"/>
      </p:bgRef>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405C6F3-3621-486B-A458-2DCD1E66D584}"/>
              </a:ext>
            </a:extLst>
          </p:cNvPr>
          <p:cNvSpPr>
            <a:spLocks noGrp="1"/>
          </p:cNvSpPr>
          <p:nvPr>
            <p:ph type="title"/>
          </p:nvPr>
        </p:nvSpPr>
        <p:spPr/>
        <p:txBody>
          <a:bodyPr/>
          <a:lstStyle/>
          <a:p>
            <a:r>
              <a:rPr lang="en-US" dirty="0" err="1"/>
              <a:t>Modenhet</a:t>
            </a:r>
            <a:r>
              <a:rPr lang="en-US" dirty="0"/>
              <a:t> av </a:t>
            </a:r>
            <a:r>
              <a:rPr lang="en-US" dirty="0" err="1"/>
              <a:t>styresett</a:t>
            </a:r>
            <a:r>
              <a:rPr lang="en-US" dirty="0"/>
              <a:t> </a:t>
            </a:r>
            <a:r>
              <a:rPr lang="en-US" dirty="0" err="1"/>
              <a:t>i</a:t>
            </a:r>
            <a:r>
              <a:rPr lang="en-US" dirty="0"/>
              <a:t> sky</a:t>
            </a:r>
          </a:p>
        </p:txBody>
      </p:sp>
      <p:cxnSp>
        <p:nvCxnSpPr>
          <p:cNvPr id="5" name="Straight Connector 4">
            <a:extLst>
              <a:ext uri="{FF2B5EF4-FFF2-40B4-BE49-F238E27FC236}">
                <a16:creationId xmlns:a16="http://schemas.microsoft.com/office/drawing/2014/main" id="{0E7FB216-DA17-4C40-9F5C-D4E0E93B0DD8}"/>
              </a:ext>
              <a:ext uri="{C183D7F6-B498-43B3-948B-1728B52AA6E4}">
                <adec:decorative xmlns:adec="http://schemas.microsoft.com/office/drawing/2017/decorative" val="1"/>
              </a:ext>
            </a:extLst>
          </p:cNvPr>
          <p:cNvCxnSpPr>
            <a:cxnSpLocks/>
          </p:cNvCxnSpPr>
          <p:nvPr/>
        </p:nvCxnSpPr>
        <p:spPr>
          <a:xfrm flipV="1">
            <a:off x="846666" y="5945951"/>
            <a:ext cx="10879448" cy="10349"/>
          </a:xfrm>
          <a:prstGeom prst="line">
            <a:avLst/>
          </a:prstGeom>
          <a:ln w="38100">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3B13AB9-E60A-467F-B36C-52D546A04F42}"/>
              </a:ext>
              <a:ext uri="{C183D7F6-B498-43B3-948B-1728B52AA6E4}">
                <adec:decorative xmlns:adec="http://schemas.microsoft.com/office/drawing/2017/decorative" val="1"/>
              </a:ext>
            </a:extLst>
          </p:cNvPr>
          <p:cNvCxnSpPr>
            <a:cxnSpLocks/>
          </p:cNvCxnSpPr>
          <p:nvPr/>
        </p:nvCxnSpPr>
        <p:spPr>
          <a:xfrm flipV="1">
            <a:off x="846666" y="2495300"/>
            <a:ext cx="10498668" cy="3461000"/>
          </a:xfrm>
          <a:prstGeom prst="line">
            <a:avLst/>
          </a:prstGeom>
          <a:ln w="38100">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Flowchart: Connector 6">
            <a:extLst>
              <a:ext uri="{FF2B5EF4-FFF2-40B4-BE49-F238E27FC236}">
                <a16:creationId xmlns:a16="http://schemas.microsoft.com/office/drawing/2014/main" id="{8340AD27-FD1A-4D47-B8E1-75978543D39C}"/>
              </a:ext>
              <a:ext uri="{C183D7F6-B498-43B3-948B-1728B52AA6E4}">
                <adec:decorative xmlns:adec="http://schemas.microsoft.com/office/drawing/2017/decorative" val="1"/>
              </a:ext>
            </a:extLst>
          </p:cNvPr>
          <p:cNvSpPr/>
          <p:nvPr/>
        </p:nvSpPr>
        <p:spPr bwMode="auto">
          <a:xfrm>
            <a:off x="1636889" y="5493456"/>
            <a:ext cx="316089" cy="304786"/>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Flowchart: Connector 7">
            <a:extLst>
              <a:ext uri="{FF2B5EF4-FFF2-40B4-BE49-F238E27FC236}">
                <a16:creationId xmlns:a16="http://schemas.microsoft.com/office/drawing/2014/main" id="{0830C9F6-E732-4B7D-9DC8-C4FD97BA39AD}"/>
              </a:ext>
              <a:ext uri="{C183D7F6-B498-43B3-948B-1728B52AA6E4}">
                <adec:decorative xmlns:adec="http://schemas.microsoft.com/office/drawing/2017/decorative" val="1"/>
              </a:ext>
            </a:extLst>
          </p:cNvPr>
          <p:cNvSpPr/>
          <p:nvPr/>
        </p:nvSpPr>
        <p:spPr bwMode="auto">
          <a:xfrm>
            <a:off x="3273775" y="4972069"/>
            <a:ext cx="316089" cy="304786"/>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Flowchart: Connector 8">
            <a:extLst>
              <a:ext uri="{FF2B5EF4-FFF2-40B4-BE49-F238E27FC236}">
                <a16:creationId xmlns:a16="http://schemas.microsoft.com/office/drawing/2014/main" id="{08BEFC96-F8A4-482C-A08B-749E1D51204D}"/>
              </a:ext>
              <a:ext uri="{C183D7F6-B498-43B3-948B-1728B52AA6E4}">
                <adec:decorative xmlns:adec="http://schemas.microsoft.com/office/drawing/2017/decorative" val="1"/>
              </a:ext>
            </a:extLst>
          </p:cNvPr>
          <p:cNvSpPr/>
          <p:nvPr/>
        </p:nvSpPr>
        <p:spPr bwMode="auto">
          <a:xfrm>
            <a:off x="4969129" y="4411455"/>
            <a:ext cx="316089" cy="304786"/>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Flowchart: Connector 9">
            <a:extLst>
              <a:ext uri="{FF2B5EF4-FFF2-40B4-BE49-F238E27FC236}">
                <a16:creationId xmlns:a16="http://schemas.microsoft.com/office/drawing/2014/main" id="{C2C433E3-7F96-42F9-A7B4-7AC4EC7C2E90}"/>
              </a:ext>
              <a:ext uri="{C183D7F6-B498-43B3-948B-1728B52AA6E4}">
                <adec:decorative xmlns:adec="http://schemas.microsoft.com/office/drawing/2017/decorative" val="1"/>
              </a:ext>
            </a:extLst>
          </p:cNvPr>
          <p:cNvSpPr/>
          <p:nvPr/>
        </p:nvSpPr>
        <p:spPr bwMode="auto">
          <a:xfrm>
            <a:off x="6613178" y="3862411"/>
            <a:ext cx="316089" cy="304786"/>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Flowchart: Connector 10">
            <a:extLst>
              <a:ext uri="{FF2B5EF4-FFF2-40B4-BE49-F238E27FC236}">
                <a16:creationId xmlns:a16="http://schemas.microsoft.com/office/drawing/2014/main" id="{021CE775-373C-4762-9FCC-F679E8A915BC}"/>
              </a:ext>
              <a:ext uri="{C183D7F6-B498-43B3-948B-1728B52AA6E4}">
                <adec:decorative xmlns:adec="http://schemas.microsoft.com/office/drawing/2017/decorative" val="1"/>
              </a:ext>
            </a:extLst>
          </p:cNvPr>
          <p:cNvSpPr/>
          <p:nvPr/>
        </p:nvSpPr>
        <p:spPr bwMode="auto">
          <a:xfrm>
            <a:off x="8491202" y="3238799"/>
            <a:ext cx="316089" cy="304786"/>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TextBox 11">
            <a:extLst>
              <a:ext uri="{FF2B5EF4-FFF2-40B4-BE49-F238E27FC236}">
                <a16:creationId xmlns:a16="http://schemas.microsoft.com/office/drawing/2014/main" id="{A8EA8737-08BD-444C-8989-0C95AE5F9037}"/>
              </a:ext>
            </a:extLst>
          </p:cNvPr>
          <p:cNvSpPr txBox="1"/>
          <p:nvPr/>
        </p:nvSpPr>
        <p:spPr>
          <a:xfrm>
            <a:off x="1255888" y="4950595"/>
            <a:ext cx="1207911" cy="492443"/>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Intet</a:t>
            </a:r>
            <a:r>
              <a:rPr kumimoji="0" lang="en-US" sz="1600" b="0" i="0" u="none" strike="noStrike" kern="1200" cap="none" spc="0" normalizeH="0" noProof="0" dirty="0">
                <a:ln>
                  <a:noFill/>
                </a:ln>
                <a:gradFill>
                  <a:gsLst>
                    <a:gs pos="2917">
                      <a:srgbClr val="000000"/>
                    </a:gs>
                    <a:gs pos="30000">
                      <a:srgbClr val="000000"/>
                    </a:gs>
                  </a:gsLst>
                  <a:lin ang="5400000" scaled="0"/>
                </a:gradFill>
                <a:effectLst/>
                <a:uLnTx/>
                <a:uFillTx/>
                <a:latin typeface="Segoe UI"/>
                <a:ea typeface="+mn-ea"/>
                <a:cs typeface="+mn-cs"/>
              </a:rPr>
              <a:t> </a:t>
            </a:r>
            <a:r>
              <a:rPr kumimoji="0" lang="en-US" sz="1600" b="0" i="0" u="none" strike="noStrike" kern="1200" cap="none" spc="0" normalizeH="0" noProof="0" dirty="0" err="1">
                <a:ln>
                  <a:noFill/>
                </a:ln>
                <a:gradFill>
                  <a:gsLst>
                    <a:gs pos="2917">
                      <a:srgbClr val="000000"/>
                    </a:gs>
                    <a:gs pos="30000">
                      <a:srgbClr val="000000"/>
                    </a:gs>
                  </a:gsLst>
                  <a:lin ang="5400000" scaled="0"/>
                </a:gradFill>
                <a:effectLst/>
                <a:uLnTx/>
                <a:uFillTx/>
                <a:latin typeface="Segoe UI"/>
                <a:ea typeface="+mn-ea"/>
                <a:cs typeface="+mn-cs"/>
              </a:rPr>
              <a:t>styresett</a:t>
            </a:r>
            <a:endParaRPr kumimoji="0" lang="en-US" sz="16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13" name="TextBox 12">
            <a:extLst>
              <a:ext uri="{FF2B5EF4-FFF2-40B4-BE49-F238E27FC236}">
                <a16:creationId xmlns:a16="http://schemas.microsoft.com/office/drawing/2014/main" id="{D506418B-83D3-428C-80EE-A9BE16B2C00D}"/>
              </a:ext>
            </a:extLst>
          </p:cNvPr>
          <p:cNvSpPr txBox="1"/>
          <p:nvPr/>
        </p:nvSpPr>
        <p:spPr>
          <a:xfrm>
            <a:off x="2687112" y="4463357"/>
            <a:ext cx="1489414" cy="492443"/>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Skyadopsjon</a:t>
            </a:r>
            <a:r>
              <a:rPr kumimoji="0" lang="en-US" sz="1600" b="0" i="0" u="none" strike="noStrike" kern="1200" cap="none" spc="0" normalizeH="0" noProof="0" dirty="0">
                <a:ln>
                  <a:noFill/>
                </a:ln>
                <a:gradFill>
                  <a:gsLst>
                    <a:gs pos="2917">
                      <a:srgbClr val="000000"/>
                    </a:gs>
                    <a:gs pos="30000">
                      <a:srgbClr val="000000"/>
                    </a:gs>
                  </a:gsLst>
                  <a:lin ang="5400000" scaled="0"/>
                </a:gradFill>
                <a:effectLst/>
                <a:uLnTx/>
                <a:uFillTx/>
                <a:latin typeface="Segoe UI"/>
                <a:ea typeface="+mn-ea"/>
                <a:cs typeface="+mn-cs"/>
              </a:rPr>
              <a:t> </a:t>
            </a:r>
            <a:r>
              <a:rPr kumimoji="0" lang="en-US" sz="1600" b="0" i="0" u="none" strike="noStrike" kern="1200" cap="none" spc="0" normalizeH="0" noProof="0" dirty="0" err="1">
                <a:ln>
                  <a:noFill/>
                </a:ln>
                <a:gradFill>
                  <a:gsLst>
                    <a:gs pos="2917">
                      <a:srgbClr val="000000"/>
                    </a:gs>
                    <a:gs pos="30000">
                      <a:srgbClr val="000000"/>
                    </a:gs>
                  </a:gsLst>
                  <a:lin ang="5400000" scaled="0"/>
                </a:gradFill>
                <a:effectLst/>
                <a:uLnTx/>
                <a:uFillTx/>
                <a:latin typeface="Segoe UI"/>
                <a:ea typeface="+mn-ea"/>
                <a:cs typeface="+mn-cs"/>
              </a:rPr>
              <a:t>blokkert</a:t>
            </a:r>
            <a:endParaRPr kumimoji="0" lang="en-US" sz="16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14" name="TextBox 13">
            <a:extLst>
              <a:ext uri="{FF2B5EF4-FFF2-40B4-BE49-F238E27FC236}">
                <a16:creationId xmlns:a16="http://schemas.microsoft.com/office/drawing/2014/main" id="{AA6B3480-7C50-4E49-BA6B-713A45C2EFC7}"/>
              </a:ext>
            </a:extLst>
          </p:cNvPr>
          <p:cNvSpPr txBox="1"/>
          <p:nvPr/>
        </p:nvSpPr>
        <p:spPr>
          <a:xfrm>
            <a:off x="4325181" y="3891694"/>
            <a:ext cx="1465598" cy="246221"/>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Dugnadsbasert</a:t>
            </a:r>
            <a:endParaRPr kumimoji="0" lang="en-US" sz="16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15" name="TextBox 14">
            <a:extLst>
              <a:ext uri="{FF2B5EF4-FFF2-40B4-BE49-F238E27FC236}">
                <a16:creationId xmlns:a16="http://schemas.microsoft.com/office/drawing/2014/main" id="{7158C9B3-F225-43FE-ADC9-56E86D494A8F}"/>
              </a:ext>
            </a:extLst>
          </p:cNvPr>
          <p:cNvSpPr txBox="1"/>
          <p:nvPr/>
        </p:nvSpPr>
        <p:spPr>
          <a:xfrm>
            <a:off x="5981342" y="3437890"/>
            <a:ext cx="1465598" cy="246221"/>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Sky</a:t>
            </a:r>
            <a:r>
              <a:rPr lang="en-US" sz="1600" dirty="0" err="1">
                <a:gradFill>
                  <a:gsLst>
                    <a:gs pos="2917">
                      <a:srgbClr val="000000"/>
                    </a:gs>
                    <a:gs pos="30000">
                      <a:srgbClr val="000000"/>
                    </a:gs>
                  </a:gsLst>
                  <a:lin ang="5400000" scaled="0"/>
                </a:gradFill>
                <a:latin typeface="Segoe UI"/>
              </a:rPr>
              <a:t>vaktmester</a:t>
            </a:r>
            <a:endParaRPr kumimoji="0" lang="en-US" sz="16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16" name="TextBox 15">
            <a:extLst>
              <a:ext uri="{FF2B5EF4-FFF2-40B4-BE49-F238E27FC236}">
                <a16:creationId xmlns:a16="http://schemas.microsoft.com/office/drawing/2014/main" id="{9851B410-6341-405F-9FE8-4DDB27D32FB4}"/>
              </a:ext>
            </a:extLst>
          </p:cNvPr>
          <p:cNvSpPr txBox="1"/>
          <p:nvPr/>
        </p:nvSpPr>
        <p:spPr>
          <a:xfrm>
            <a:off x="7868713" y="2802552"/>
            <a:ext cx="1437082" cy="246221"/>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Sky</a:t>
            </a:r>
            <a:r>
              <a:rPr lang="en-US" sz="1600" dirty="0">
                <a:gradFill>
                  <a:gsLst>
                    <a:gs pos="2917">
                      <a:srgbClr val="000000"/>
                    </a:gs>
                    <a:gs pos="30000">
                      <a:srgbClr val="000000"/>
                    </a:gs>
                  </a:gsLst>
                  <a:lin ang="5400000" scaled="0"/>
                </a:gradFill>
                <a:latin typeface="Segoe UI"/>
              </a:rPr>
              <a:t>b</a:t>
            </a:r>
            <a:r>
              <a:rPr kumimoji="0" lang="en-US" sz="1600" b="0" i="0" u="none" strike="noStrike" kern="1200" cap="none" spc="0" normalizeH="0" noProof="0" dirty="0" err="1">
                <a:ln>
                  <a:noFill/>
                </a:ln>
                <a:gradFill>
                  <a:gsLst>
                    <a:gs pos="2917">
                      <a:srgbClr val="000000"/>
                    </a:gs>
                    <a:gs pos="30000">
                      <a:srgbClr val="000000"/>
                    </a:gs>
                  </a:gsLst>
                  <a:lin ang="5400000" scaled="0"/>
                </a:gradFill>
                <a:effectLst/>
                <a:uLnTx/>
                <a:uFillTx/>
                <a:latin typeface="Segoe UI"/>
                <a:ea typeface="+mn-ea"/>
                <a:cs typeface="+mn-cs"/>
              </a:rPr>
              <a:t>eskyttere</a:t>
            </a:r>
            <a:endParaRPr kumimoji="0" lang="en-US" sz="16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17" name="Flowchart: Connector 16">
            <a:extLst>
              <a:ext uri="{FF2B5EF4-FFF2-40B4-BE49-F238E27FC236}">
                <a16:creationId xmlns:a16="http://schemas.microsoft.com/office/drawing/2014/main" id="{F2B914B4-2A97-41E5-8EE2-C7306F941CAA}"/>
              </a:ext>
              <a:ext uri="{C183D7F6-B498-43B3-948B-1728B52AA6E4}">
                <adec:decorative xmlns:adec="http://schemas.microsoft.com/office/drawing/2017/decorative" val="1"/>
              </a:ext>
            </a:extLst>
          </p:cNvPr>
          <p:cNvSpPr/>
          <p:nvPr/>
        </p:nvSpPr>
        <p:spPr bwMode="auto">
          <a:xfrm>
            <a:off x="10391013" y="2579090"/>
            <a:ext cx="316089" cy="304786"/>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TextBox 17">
            <a:extLst>
              <a:ext uri="{FF2B5EF4-FFF2-40B4-BE49-F238E27FC236}">
                <a16:creationId xmlns:a16="http://schemas.microsoft.com/office/drawing/2014/main" id="{1BAFF33A-BD59-4FA8-AA72-ACA951F5F748}"/>
              </a:ext>
            </a:extLst>
          </p:cNvPr>
          <p:cNvSpPr txBox="1"/>
          <p:nvPr/>
        </p:nvSpPr>
        <p:spPr>
          <a:xfrm>
            <a:off x="9580728" y="2174315"/>
            <a:ext cx="2020244" cy="246221"/>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Skyakselarasjon</a:t>
            </a:r>
            <a:endParaRPr kumimoji="0" lang="en-US" sz="16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cxnSp>
        <p:nvCxnSpPr>
          <p:cNvPr id="19" name="Straight Connector 18">
            <a:extLst>
              <a:ext uri="{FF2B5EF4-FFF2-40B4-BE49-F238E27FC236}">
                <a16:creationId xmlns:a16="http://schemas.microsoft.com/office/drawing/2014/main" id="{946C1B64-E2E0-4CE2-B116-06FE864ED2E5}"/>
              </a:ext>
              <a:ext uri="{C183D7F6-B498-43B3-948B-1728B52AA6E4}">
                <adec:decorative xmlns:adec="http://schemas.microsoft.com/office/drawing/2017/decorative" val="1"/>
              </a:ext>
            </a:extLst>
          </p:cNvPr>
          <p:cNvCxnSpPr>
            <a:cxnSpLocks/>
          </p:cNvCxnSpPr>
          <p:nvPr/>
        </p:nvCxnSpPr>
        <p:spPr>
          <a:xfrm>
            <a:off x="4255911" y="1686665"/>
            <a:ext cx="0" cy="4550506"/>
          </a:xfrm>
          <a:prstGeom prst="line">
            <a:avLst/>
          </a:prstGeom>
          <a:ln w="28575">
            <a:prstDash val="dash"/>
            <a:headEnd type="none" w="lg" len="med"/>
            <a:tailEnd type="none" w="lg" len="med"/>
          </a:ln>
        </p:spPr>
        <p:style>
          <a:lnRef idx="1">
            <a:schemeClr val="dk1"/>
          </a:lnRef>
          <a:fillRef idx="0">
            <a:schemeClr val="dk1"/>
          </a:fillRef>
          <a:effectRef idx="0">
            <a:schemeClr val="dk1"/>
          </a:effectRef>
          <a:fontRef idx="minor">
            <a:schemeClr val="tx1"/>
          </a:fontRef>
        </p:style>
      </p:cxnSp>
      <p:sp>
        <p:nvSpPr>
          <p:cNvPr id="20" name="Left Brace 19">
            <a:extLst>
              <a:ext uri="{FF2B5EF4-FFF2-40B4-BE49-F238E27FC236}">
                <a16:creationId xmlns:a16="http://schemas.microsoft.com/office/drawing/2014/main" id="{45FA8FB9-60E1-4787-B9E3-E30DCFEE8AE3}"/>
              </a:ext>
              <a:ext uri="{C183D7F6-B498-43B3-948B-1728B52AA6E4}">
                <adec:decorative xmlns:adec="http://schemas.microsoft.com/office/drawing/2017/decorative" val="1"/>
              </a:ext>
            </a:extLst>
          </p:cNvPr>
          <p:cNvSpPr/>
          <p:nvPr/>
        </p:nvSpPr>
        <p:spPr>
          <a:xfrm rot="5400000">
            <a:off x="2488362" y="2637426"/>
            <a:ext cx="428976" cy="2916494"/>
          </a:xfrm>
          <a:prstGeom prst="leftBrace">
            <a:avLst/>
          </a:prstGeom>
          <a:ln w="1905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21" name="TextBox 20">
            <a:extLst>
              <a:ext uri="{FF2B5EF4-FFF2-40B4-BE49-F238E27FC236}">
                <a16:creationId xmlns:a16="http://schemas.microsoft.com/office/drawing/2014/main" id="{92A2DEC8-8E9B-4A09-894B-B55B0E75CC14}"/>
              </a:ext>
            </a:extLst>
          </p:cNvPr>
          <p:cNvSpPr txBox="1"/>
          <p:nvPr/>
        </p:nvSpPr>
        <p:spPr>
          <a:xfrm>
            <a:off x="1529642" y="3543585"/>
            <a:ext cx="2252135" cy="246221"/>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srgbClr val="000000"/>
                </a:solidFill>
                <a:effectLst/>
                <a:uLnTx/>
                <a:uFillTx/>
                <a:latin typeface="Segoe UI"/>
                <a:ea typeface="+mn-ea"/>
                <a:cs typeface="+mn-cs"/>
              </a:rPr>
              <a:t>Uheldig</a:t>
            </a:r>
            <a:r>
              <a:rPr kumimoji="0" lang="en-US" sz="1600" b="1" i="0" u="none" strike="noStrike" kern="1200" cap="none" spc="0" normalizeH="0" baseline="0" noProof="0" dirty="0">
                <a:ln>
                  <a:noFill/>
                </a:ln>
                <a:solidFill>
                  <a:srgbClr val="000000"/>
                </a:solidFill>
                <a:effectLst/>
                <a:uLnTx/>
                <a:uFillTx/>
                <a:latin typeface="Segoe UI"/>
                <a:ea typeface="+mn-ea"/>
                <a:cs typeface="+mn-cs"/>
              </a:rPr>
              <a:t> </a:t>
            </a:r>
            <a:r>
              <a:rPr kumimoji="0" lang="en-US" sz="1600" b="1" i="0" u="none" strike="noStrike" kern="1200" cap="none" spc="0" normalizeH="0" baseline="0" noProof="0" dirty="0" err="1">
                <a:ln>
                  <a:noFill/>
                </a:ln>
                <a:solidFill>
                  <a:srgbClr val="000000"/>
                </a:solidFill>
                <a:effectLst/>
                <a:uLnTx/>
                <a:uFillTx/>
                <a:latin typeface="Segoe UI"/>
                <a:ea typeface="+mn-ea"/>
                <a:cs typeface="+mn-cs"/>
              </a:rPr>
              <a:t>tilstand</a:t>
            </a:r>
            <a:endParaRPr kumimoji="0" lang="en-US" sz="1600" b="1" i="0" u="none" strike="noStrike" kern="1200" cap="none" spc="0" normalizeH="0" baseline="0" noProof="0" dirty="0">
              <a:ln>
                <a:noFill/>
              </a:ln>
              <a:solidFill>
                <a:srgbClr val="000000"/>
              </a:solidFill>
              <a:effectLst/>
              <a:uLnTx/>
              <a:uFillTx/>
              <a:latin typeface="Segoe UI"/>
              <a:ea typeface="+mn-ea"/>
              <a:cs typeface="+mn-cs"/>
            </a:endParaRPr>
          </a:p>
        </p:txBody>
      </p:sp>
      <p:sp>
        <p:nvSpPr>
          <p:cNvPr id="22" name="Left Brace 21">
            <a:extLst>
              <a:ext uri="{FF2B5EF4-FFF2-40B4-BE49-F238E27FC236}">
                <a16:creationId xmlns:a16="http://schemas.microsoft.com/office/drawing/2014/main" id="{F8C8AE73-4FB9-400A-BFEF-DB7422EED012}"/>
              </a:ext>
              <a:ext uri="{C183D7F6-B498-43B3-948B-1728B52AA6E4}">
                <adec:decorative xmlns:adec="http://schemas.microsoft.com/office/drawing/2017/decorative" val="1"/>
              </a:ext>
            </a:extLst>
          </p:cNvPr>
          <p:cNvSpPr/>
          <p:nvPr/>
        </p:nvSpPr>
        <p:spPr>
          <a:xfrm rot="5400000">
            <a:off x="10269352" y="1192384"/>
            <a:ext cx="428976" cy="1806223"/>
          </a:xfrm>
          <a:prstGeom prst="leftBrace">
            <a:avLst/>
          </a:prstGeom>
          <a:ln w="1905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23" name="TextBox 22">
            <a:extLst>
              <a:ext uri="{FF2B5EF4-FFF2-40B4-BE49-F238E27FC236}">
                <a16:creationId xmlns:a16="http://schemas.microsoft.com/office/drawing/2014/main" id="{89A6ACFC-67E0-499A-8956-4E7883779E60}"/>
              </a:ext>
            </a:extLst>
          </p:cNvPr>
          <p:cNvSpPr txBox="1"/>
          <p:nvPr/>
        </p:nvSpPr>
        <p:spPr>
          <a:xfrm>
            <a:off x="9367007" y="1524234"/>
            <a:ext cx="2252135" cy="246221"/>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srgbClr val="000000"/>
                </a:solidFill>
                <a:effectLst/>
                <a:uLnTx/>
                <a:uFillTx/>
                <a:latin typeface="Segoe UI"/>
                <a:ea typeface="+mn-ea"/>
                <a:cs typeface="+mn-cs"/>
              </a:rPr>
              <a:t>Foretrukket</a:t>
            </a:r>
            <a:r>
              <a:rPr kumimoji="0" lang="en-US" sz="1600" b="1" i="0" u="none" strike="noStrike" kern="1200" cap="none" spc="0" normalizeH="0" noProof="0" dirty="0">
                <a:ln>
                  <a:noFill/>
                </a:ln>
                <a:solidFill>
                  <a:srgbClr val="000000"/>
                </a:solidFill>
                <a:effectLst/>
                <a:uLnTx/>
                <a:uFillTx/>
                <a:latin typeface="Segoe UI"/>
                <a:ea typeface="+mn-ea"/>
                <a:cs typeface="+mn-cs"/>
              </a:rPr>
              <a:t> </a:t>
            </a:r>
            <a:r>
              <a:rPr kumimoji="0" lang="en-US" sz="1600" b="1" i="0" u="none" strike="noStrike" kern="1200" cap="none" spc="0" normalizeH="0" noProof="0" dirty="0" err="1">
                <a:ln>
                  <a:noFill/>
                </a:ln>
                <a:solidFill>
                  <a:srgbClr val="000000"/>
                </a:solidFill>
                <a:effectLst/>
                <a:uLnTx/>
                <a:uFillTx/>
                <a:latin typeface="Segoe UI"/>
                <a:ea typeface="+mn-ea"/>
                <a:cs typeface="+mn-cs"/>
              </a:rPr>
              <a:t>stadie</a:t>
            </a:r>
            <a:endParaRPr kumimoji="0" lang="en-US" sz="1600" b="1"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24" name="Straight Connector 23">
            <a:extLst>
              <a:ext uri="{FF2B5EF4-FFF2-40B4-BE49-F238E27FC236}">
                <a16:creationId xmlns:a16="http://schemas.microsoft.com/office/drawing/2014/main" id="{EB17814A-2537-4573-BCA4-7EC3B6E7D637}"/>
              </a:ext>
              <a:ext uri="{C183D7F6-B498-43B3-948B-1728B52AA6E4}">
                <adec:decorative xmlns:adec="http://schemas.microsoft.com/office/drawing/2017/decorative" val="1"/>
              </a:ext>
            </a:extLst>
          </p:cNvPr>
          <p:cNvCxnSpPr>
            <a:cxnSpLocks/>
          </p:cNvCxnSpPr>
          <p:nvPr/>
        </p:nvCxnSpPr>
        <p:spPr>
          <a:xfrm flipH="1">
            <a:off x="9455497" y="1468725"/>
            <a:ext cx="18222" cy="4786146"/>
          </a:xfrm>
          <a:prstGeom prst="line">
            <a:avLst/>
          </a:prstGeom>
          <a:ln w="28575">
            <a:prstDash val="dash"/>
            <a:headEnd type="none" w="lg" len="med"/>
            <a:tailEnd type="none" w="lg" len="med"/>
          </a:ln>
        </p:spPr>
        <p:style>
          <a:lnRef idx="1">
            <a:schemeClr val="dk1"/>
          </a:lnRef>
          <a:fillRef idx="0">
            <a:schemeClr val="dk1"/>
          </a:fillRef>
          <a:effectRef idx="0">
            <a:schemeClr val="dk1"/>
          </a:effectRef>
          <a:fontRef idx="minor">
            <a:schemeClr val="tx1"/>
          </a:fontRef>
        </p:style>
      </p:cxnSp>
      <p:sp>
        <p:nvSpPr>
          <p:cNvPr id="25" name="Left Brace 24">
            <a:extLst>
              <a:ext uri="{FF2B5EF4-FFF2-40B4-BE49-F238E27FC236}">
                <a16:creationId xmlns:a16="http://schemas.microsoft.com/office/drawing/2014/main" id="{8DC0EA70-B316-4B62-923C-B7F1DFFE45EC}"/>
              </a:ext>
              <a:ext uri="{C183D7F6-B498-43B3-948B-1728B52AA6E4}">
                <adec:decorative xmlns:adec="http://schemas.microsoft.com/office/drawing/2017/decorative" val="1"/>
              </a:ext>
            </a:extLst>
          </p:cNvPr>
          <p:cNvSpPr/>
          <p:nvPr/>
        </p:nvSpPr>
        <p:spPr>
          <a:xfrm rot="5400000">
            <a:off x="6668618" y="147133"/>
            <a:ext cx="428976" cy="4881862"/>
          </a:xfrm>
          <a:prstGeom prst="leftBrace">
            <a:avLst/>
          </a:prstGeom>
          <a:ln w="1905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26" name="TextBox 25">
            <a:extLst>
              <a:ext uri="{FF2B5EF4-FFF2-40B4-BE49-F238E27FC236}">
                <a16:creationId xmlns:a16="http://schemas.microsoft.com/office/drawing/2014/main" id="{7660972F-0212-47FA-ABA1-8F7C5475135B}"/>
              </a:ext>
            </a:extLst>
          </p:cNvPr>
          <p:cNvSpPr txBox="1"/>
          <p:nvPr/>
        </p:nvSpPr>
        <p:spPr>
          <a:xfrm>
            <a:off x="5057980" y="1925216"/>
            <a:ext cx="3852332" cy="246221"/>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srgbClr val="000000"/>
                </a:solidFill>
                <a:effectLst/>
                <a:uLnTx/>
                <a:uFillTx/>
                <a:latin typeface="Segoe UI"/>
                <a:ea typeface="+mn-ea"/>
                <a:cs typeface="+mn-cs"/>
              </a:rPr>
              <a:t>Transformasjon</a:t>
            </a:r>
            <a:r>
              <a:rPr kumimoji="0" lang="en-US" sz="1600" b="1" i="0" u="none" strike="noStrike" kern="1200" cap="none" spc="0" normalizeH="0" noProof="0" dirty="0">
                <a:ln>
                  <a:noFill/>
                </a:ln>
                <a:solidFill>
                  <a:srgbClr val="000000"/>
                </a:solidFill>
                <a:effectLst/>
                <a:uLnTx/>
                <a:uFillTx/>
                <a:latin typeface="Segoe UI"/>
                <a:ea typeface="+mn-ea"/>
                <a:cs typeface="+mn-cs"/>
              </a:rPr>
              <a:t> av </a:t>
            </a:r>
            <a:r>
              <a:rPr kumimoji="0" lang="en-US" sz="1600" b="1" i="0" u="none" strike="noStrike" kern="1200" cap="none" spc="0" normalizeH="0" noProof="0" dirty="0" err="1">
                <a:ln>
                  <a:noFill/>
                </a:ln>
                <a:solidFill>
                  <a:srgbClr val="000000"/>
                </a:solidFill>
                <a:effectLst/>
                <a:uLnTx/>
                <a:uFillTx/>
                <a:latin typeface="Segoe UI"/>
                <a:ea typeface="+mn-ea"/>
                <a:cs typeface="+mn-cs"/>
              </a:rPr>
              <a:t>styresett</a:t>
            </a:r>
            <a:r>
              <a:rPr kumimoji="0" lang="en-US" sz="1600" b="1" i="0" u="none" strike="noStrike" kern="1200" cap="none" spc="0" normalizeH="0" noProof="0" dirty="0">
                <a:ln>
                  <a:noFill/>
                </a:ln>
                <a:solidFill>
                  <a:srgbClr val="000000"/>
                </a:solidFill>
                <a:effectLst/>
                <a:uLnTx/>
                <a:uFillTx/>
                <a:latin typeface="Segoe UI"/>
                <a:ea typeface="+mn-ea"/>
                <a:cs typeface="+mn-cs"/>
              </a:rPr>
              <a:t> </a:t>
            </a:r>
            <a:r>
              <a:rPr kumimoji="0" lang="en-US" sz="1600" b="1" i="0" u="none" strike="noStrike" kern="1200" cap="none" spc="0" normalizeH="0" noProof="0" dirty="0" err="1">
                <a:ln>
                  <a:noFill/>
                </a:ln>
                <a:solidFill>
                  <a:srgbClr val="000000"/>
                </a:solidFill>
                <a:effectLst/>
                <a:uLnTx/>
                <a:uFillTx/>
                <a:latin typeface="Segoe UI"/>
                <a:ea typeface="+mn-ea"/>
                <a:cs typeface="+mn-cs"/>
              </a:rPr>
              <a:t>og</a:t>
            </a:r>
            <a:r>
              <a:rPr kumimoji="0" lang="en-US" sz="1600" b="1" i="0" u="none" strike="noStrike" kern="1200" cap="none" spc="0" normalizeH="0" noProof="0" dirty="0">
                <a:ln>
                  <a:noFill/>
                </a:ln>
                <a:solidFill>
                  <a:srgbClr val="000000"/>
                </a:solidFill>
                <a:effectLst/>
                <a:uLnTx/>
                <a:uFillTx/>
                <a:latin typeface="Segoe UI"/>
                <a:ea typeface="+mn-ea"/>
                <a:cs typeface="+mn-cs"/>
              </a:rPr>
              <a:t> </a:t>
            </a:r>
            <a:r>
              <a:rPr kumimoji="0" lang="en-US" sz="1600" b="1" i="0" u="none" strike="noStrike" kern="1200" cap="none" spc="0" normalizeH="0" noProof="0" dirty="0" err="1">
                <a:ln>
                  <a:noFill/>
                </a:ln>
                <a:solidFill>
                  <a:srgbClr val="000000"/>
                </a:solidFill>
                <a:effectLst/>
                <a:uLnTx/>
                <a:uFillTx/>
                <a:latin typeface="Segoe UI"/>
                <a:ea typeface="+mn-ea"/>
                <a:cs typeface="+mn-cs"/>
              </a:rPr>
              <a:t>kontroll</a:t>
            </a:r>
            <a:endParaRPr kumimoji="0" lang="en-US" sz="1600" b="1" i="0" u="none" strike="noStrike" kern="1200" cap="none" spc="0" normalizeH="0" baseline="0" noProof="0" dirty="0">
              <a:ln>
                <a:noFill/>
              </a:ln>
              <a:solidFill>
                <a:srgbClr val="000000"/>
              </a:solidFill>
              <a:effectLst/>
              <a:uLnTx/>
              <a:uFillTx/>
              <a:latin typeface="Segoe UI"/>
              <a:ea typeface="+mn-ea"/>
              <a:cs typeface="+mn-cs"/>
            </a:endParaRPr>
          </a:p>
        </p:txBody>
      </p:sp>
      <p:sp>
        <p:nvSpPr>
          <p:cNvPr id="27" name="TextBox 26">
            <a:extLst>
              <a:ext uri="{FF2B5EF4-FFF2-40B4-BE49-F238E27FC236}">
                <a16:creationId xmlns:a16="http://schemas.microsoft.com/office/drawing/2014/main" id="{AAD8BB4B-3C93-43BA-802F-D7302F4EABBC}"/>
              </a:ext>
            </a:extLst>
          </p:cNvPr>
          <p:cNvSpPr txBox="1"/>
          <p:nvPr/>
        </p:nvSpPr>
        <p:spPr>
          <a:xfrm>
            <a:off x="2008208" y="5730508"/>
            <a:ext cx="2152891" cy="21544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Redsel</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 </a:t>
            </a: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usikkerhet</a:t>
            </a:r>
            <a:r>
              <a:rPr kumimoji="0" lang="en-US" sz="1400" b="0" i="0" u="none" strike="noStrike" kern="1200" cap="none" spc="0" normalizeH="0" noProof="0" dirty="0">
                <a:ln>
                  <a:noFill/>
                </a:ln>
                <a:gradFill>
                  <a:gsLst>
                    <a:gs pos="2917">
                      <a:srgbClr val="000000"/>
                    </a:gs>
                    <a:gs pos="30000">
                      <a:srgbClr val="000000"/>
                    </a:gs>
                  </a:gsLst>
                  <a:lin ang="5400000" scaled="0"/>
                </a:gradFill>
                <a:effectLst/>
                <a:uLnTx/>
                <a:uFillTx/>
                <a:latin typeface="Segoe UI"/>
                <a:ea typeface="+mn-ea"/>
                <a:cs typeface="+mn-cs"/>
              </a:rPr>
              <a:t> - </a:t>
            </a:r>
            <a:r>
              <a:rPr kumimoji="0" lang="en-US" sz="1400" b="0" i="0" u="none" strike="noStrike" kern="1200" cap="none" spc="0" normalizeH="0" noProof="0" dirty="0" err="1">
                <a:ln>
                  <a:noFill/>
                </a:ln>
                <a:gradFill>
                  <a:gsLst>
                    <a:gs pos="2917">
                      <a:srgbClr val="000000"/>
                    </a:gs>
                    <a:gs pos="30000">
                      <a:srgbClr val="000000"/>
                    </a:gs>
                  </a:gsLst>
                  <a:lin ang="5400000" scaled="0"/>
                </a:gradFill>
                <a:effectLst/>
                <a:uLnTx/>
                <a:uFillTx/>
                <a:latin typeface="Segoe UI"/>
                <a:ea typeface="+mn-ea"/>
                <a:cs typeface="+mn-cs"/>
              </a:rPr>
              <a:t>tvil</a:t>
            </a:r>
            <a:endPar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cxnSp>
        <p:nvCxnSpPr>
          <p:cNvPr id="28" name="Straight Connector 27">
            <a:extLst>
              <a:ext uri="{FF2B5EF4-FFF2-40B4-BE49-F238E27FC236}">
                <a16:creationId xmlns:a16="http://schemas.microsoft.com/office/drawing/2014/main" id="{036D2CEE-4511-43FD-BAFF-0CB2E27E84F5}"/>
              </a:ext>
              <a:ext uri="{C183D7F6-B498-43B3-948B-1728B52AA6E4}">
                <adec:decorative xmlns:adec="http://schemas.microsoft.com/office/drawing/2017/decorative" val="1"/>
              </a:ext>
            </a:extLst>
          </p:cNvPr>
          <p:cNvCxnSpPr>
            <a:cxnSpLocks/>
          </p:cNvCxnSpPr>
          <p:nvPr/>
        </p:nvCxnSpPr>
        <p:spPr>
          <a:xfrm>
            <a:off x="5981342" y="4184964"/>
            <a:ext cx="0" cy="1760987"/>
          </a:xfrm>
          <a:prstGeom prst="line">
            <a:avLst/>
          </a:prstGeom>
          <a:ln w="28575">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D97FF0D-EE2E-429B-B1A8-28B66B197D9C}"/>
              </a:ext>
            </a:extLst>
          </p:cNvPr>
          <p:cNvSpPr txBox="1"/>
          <p:nvPr/>
        </p:nvSpPr>
        <p:spPr>
          <a:xfrm>
            <a:off x="4139063" y="5671368"/>
            <a:ext cx="1720454" cy="215444"/>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‘Dugnads </a:t>
            </a: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Helter</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t>
            </a:r>
            <a:endPar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cxnSp>
        <p:nvCxnSpPr>
          <p:cNvPr id="30" name="Straight Connector 29">
            <a:extLst>
              <a:ext uri="{FF2B5EF4-FFF2-40B4-BE49-F238E27FC236}">
                <a16:creationId xmlns:a16="http://schemas.microsoft.com/office/drawing/2014/main" id="{E7EC6DEF-9F54-4FE8-8657-608CD27A715A}"/>
              </a:ext>
              <a:ext uri="{C183D7F6-B498-43B3-948B-1728B52AA6E4}">
                <adec:decorative xmlns:adec="http://schemas.microsoft.com/office/drawing/2017/decorative" val="1"/>
              </a:ext>
            </a:extLst>
          </p:cNvPr>
          <p:cNvCxnSpPr>
            <a:cxnSpLocks/>
          </p:cNvCxnSpPr>
          <p:nvPr/>
        </p:nvCxnSpPr>
        <p:spPr>
          <a:xfrm>
            <a:off x="7861046" y="3697734"/>
            <a:ext cx="0" cy="2258566"/>
          </a:xfrm>
          <a:prstGeom prst="line">
            <a:avLst/>
          </a:prstGeom>
          <a:ln w="28575">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31B1E78-AB5B-4E3E-9789-A0E8D4792960}"/>
              </a:ext>
            </a:extLst>
          </p:cNvPr>
          <p:cNvSpPr txBox="1"/>
          <p:nvPr/>
        </p:nvSpPr>
        <p:spPr>
          <a:xfrm>
            <a:off x="5816740" y="5515064"/>
            <a:ext cx="2051973" cy="430887"/>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Intensjonsbasert</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t>
            </a: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og</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t>
            </a: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støtte</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t>
            </a: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fra</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t>
            </a: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ledelse</a:t>
            </a:r>
            <a:endPar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32" name="TextBox 31">
            <a:extLst>
              <a:ext uri="{FF2B5EF4-FFF2-40B4-BE49-F238E27FC236}">
                <a16:creationId xmlns:a16="http://schemas.microsoft.com/office/drawing/2014/main" id="{C49E5D41-F548-4E73-AC8E-6AD8A54B2E85}"/>
              </a:ext>
            </a:extLst>
          </p:cNvPr>
          <p:cNvSpPr txBox="1"/>
          <p:nvPr/>
        </p:nvSpPr>
        <p:spPr>
          <a:xfrm>
            <a:off x="7852054" y="5410660"/>
            <a:ext cx="1597593" cy="430887"/>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Moden</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t>
            </a: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og</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t>
            </a: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etablert</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t>
            </a: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praksis</a:t>
            </a:r>
            <a:endPar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33" name="TextBox 32">
            <a:extLst>
              <a:ext uri="{FF2B5EF4-FFF2-40B4-BE49-F238E27FC236}">
                <a16:creationId xmlns:a16="http://schemas.microsoft.com/office/drawing/2014/main" id="{B7CE2D44-43A4-4057-AEAC-D6F8A6685C9A}"/>
              </a:ext>
            </a:extLst>
          </p:cNvPr>
          <p:cNvSpPr txBox="1"/>
          <p:nvPr/>
        </p:nvSpPr>
        <p:spPr>
          <a:xfrm>
            <a:off x="9479569" y="5450405"/>
            <a:ext cx="2339899" cy="430887"/>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Automatisert</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t>
            </a: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styresett</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t>
            </a:r>
            <a:r>
              <a:rPr kumimoji="0" lang="en-US"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og</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t>
            </a:r>
            <a:r>
              <a:rPr lang="en-US" sz="1400" dirty="0" err="1">
                <a:gradFill>
                  <a:gsLst>
                    <a:gs pos="2917">
                      <a:srgbClr val="000000"/>
                    </a:gs>
                    <a:gs pos="30000">
                      <a:srgbClr val="000000"/>
                    </a:gs>
                  </a:gsLst>
                  <a:lin ang="5400000" scaled="0"/>
                </a:gradFill>
                <a:latin typeface="Segoe UI"/>
              </a:rPr>
              <a:t>utrulling</a:t>
            </a:r>
            <a:endPar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34" name="TextBox 33">
            <a:extLst>
              <a:ext uri="{FF2B5EF4-FFF2-40B4-BE49-F238E27FC236}">
                <a16:creationId xmlns:a16="http://schemas.microsoft.com/office/drawing/2014/main" id="{23DEF689-48AF-4335-92D8-B3D7CD92F788}"/>
              </a:ext>
            </a:extLst>
          </p:cNvPr>
          <p:cNvSpPr txBox="1"/>
          <p:nvPr/>
        </p:nvSpPr>
        <p:spPr>
          <a:xfrm>
            <a:off x="4069158" y="6419245"/>
            <a:ext cx="7490751" cy="246221"/>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nb-NO" sz="1600" dirty="0">
                <a:solidFill>
                  <a:srgbClr val="000000"/>
                </a:solidFill>
                <a:latin typeface="Segoe UI"/>
              </a:rPr>
              <a:t>Organisasjonsendring for sky (Nye roller, team, ansvarsområder) </a:t>
            </a:r>
            <a:endParaRPr kumimoji="0" lang="en-US" sz="160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04271283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8" grpId="0"/>
      <p:bldP spid="20" grpId="0" animBg="1"/>
      <p:bldP spid="21" grpId="0"/>
      <p:bldP spid="22" grpId="0" animBg="1"/>
      <p:bldP spid="23" grpId="0"/>
      <p:bldP spid="25" grpId="0" animBg="1"/>
      <p:bldP spid="26" grpId="0"/>
      <p:bldP spid="27" grpId="0"/>
      <p:bldP spid="29" grpId="0"/>
      <p:bldP spid="31" grpId="0"/>
      <p:bldP spid="32" grpId="0"/>
      <p:bldP spid="33" grpId="0"/>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Ref idx="1001">
        <a:schemeClr val="bg1"/>
      </p:bgRef>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6D92B95-4ED5-43AB-9355-58A436F5BEF5}"/>
              </a:ext>
            </a:extLst>
          </p:cNvPr>
          <p:cNvSpPr>
            <a:spLocks noGrp="1"/>
          </p:cNvSpPr>
          <p:nvPr>
            <p:ph type="title"/>
          </p:nvPr>
        </p:nvSpPr>
        <p:spPr/>
        <p:txBody>
          <a:bodyPr/>
          <a:lstStyle/>
          <a:p>
            <a:r>
              <a:rPr lang="en-US" dirty="0" err="1"/>
              <a:t>Prinsipper</a:t>
            </a:r>
            <a:r>
              <a:rPr lang="en-US" dirty="0"/>
              <a:t> for </a:t>
            </a:r>
            <a:r>
              <a:rPr lang="en-US" dirty="0" err="1"/>
              <a:t>skystyring</a:t>
            </a:r>
            <a:endParaRPr lang="en-US" dirty="0"/>
          </a:p>
        </p:txBody>
      </p:sp>
      <p:sp>
        <p:nvSpPr>
          <p:cNvPr id="5" name="Text Placeholder 2">
            <a:extLst>
              <a:ext uri="{FF2B5EF4-FFF2-40B4-BE49-F238E27FC236}">
                <a16:creationId xmlns:a16="http://schemas.microsoft.com/office/drawing/2014/main" id="{03B53953-DBCF-4BD2-ACF0-189FA3112707}"/>
              </a:ext>
            </a:extLst>
          </p:cNvPr>
          <p:cNvSpPr>
            <a:spLocks noGrp="1"/>
          </p:cNvSpPr>
          <p:nvPr>
            <p:ph type="body" sz="quarter" idx="10"/>
          </p:nvPr>
        </p:nvSpPr>
        <p:spPr/>
        <p:txBody>
          <a:bodyPr/>
          <a:lstStyle/>
          <a:p>
            <a:r>
              <a:rPr lang="en-US" dirty="0"/>
              <a:t>… </a:t>
            </a:r>
            <a:r>
              <a:rPr lang="en-US" dirty="0" err="1"/>
              <a:t>må</a:t>
            </a:r>
            <a:r>
              <a:rPr lang="en-US" dirty="0"/>
              <a:t> </a:t>
            </a:r>
            <a:r>
              <a:rPr lang="en-US" b="1" u="sng" dirty="0" err="1"/>
              <a:t>adresseres</a:t>
            </a:r>
            <a:r>
              <a:rPr lang="en-US" b="1" u="sng" dirty="0"/>
              <a:t> </a:t>
            </a:r>
            <a:r>
              <a:rPr lang="en-US" b="1" u="sng" dirty="0" err="1"/>
              <a:t>tidlig</a:t>
            </a:r>
            <a:r>
              <a:rPr lang="en-US" b="1" u="sng" dirty="0"/>
              <a:t> </a:t>
            </a:r>
            <a:r>
              <a:rPr lang="en-US" dirty="0"/>
              <a:t>for å </a:t>
            </a:r>
            <a:r>
              <a:rPr lang="en-US" dirty="0" err="1"/>
              <a:t>forsikre</a:t>
            </a:r>
            <a:r>
              <a:rPr lang="en-US" dirty="0"/>
              <a:t> </a:t>
            </a:r>
            <a:r>
              <a:rPr lang="en-US" dirty="0" err="1"/>
              <a:t>suksessfyllt</a:t>
            </a:r>
            <a:r>
              <a:rPr lang="en-US" dirty="0"/>
              <a:t> bruk av sky </a:t>
            </a:r>
            <a:r>
              <a:rPr lang="en-US" dirty="0" err="1"/>
              <a:t>i</a:t>
            </a:r>
            <a:r>
              <a:rPr lang="en-US" dirty="0"/>
              <a:t> </a:t>
            </a:r>
            <a:r>
              <a:rPr lang="en-US" dirty="0" err="1"/>
              <a:t>en</a:t>
            </a:r>
            <a:r>
              <a:rPr lang="en-US" dirty="0"/>
              <a:t> </a:t>
            </a:r>
            <a:r>
              <a:rPr lang="en-US" dirty="0" err="1"/>
              <a:t>organisasjon</a:t>
            </a:r>
            <a:endParaRPr lang="en-US" dirty="0"/>
          </a:p>
          <a:p>
            <a:endParaRPr lang="en-US" dirty="0"/>
          </a:p>
          <a:p>
            <a:r>
              <a:rPr lang="en-US" dirty="0"/>
              <a:t>… </a:t>
            </a:r>
            <a:r>
              <a:rPr lang="en-US" dirty="0" err="1"/>
              <a:t>må</a:t>
            </a:r>
            <a:r>
              <a:rPr lang="en-US" dirty="0"/>
              <a:t> </a:t>
            </a:r>
            <a:r>
              <a:rPr lang="en-US" b="1" u="sng" dirty="0" err="1"/>
              <a:t>konfigureres</a:t>
            </a:r>
            <a:r>
              <a:rPr lang="en-US" b="1" u="sng" dirty="0"/>
              <a:t> </a:t>
            </a:r>
            <a:r>
              <a:rPr lang="en-US" dirty="0" err="1"/>
              <a:t>når</a:t>
            </a:r>
            <a:r>
              <a:rPr lang="en-US" dirty="0"/>
              <a:t> </a:t>
            </a:r>
            <a:r>
              <a:rPr lang="en-US" dirty="0" err="1"/>
              <a:t>mulig</a:t>
            </a:r>
            <a:r>
              <a:rPr lang="en-US" dirty="0"/>
              <a:t>. </a:t>
            </a:r>
            <a:r>
              <a:rPr lang="en-US" dirty="0" err="1"/>
              <a:t>Menneskelig</a:t>
            </a:r>
            <a:r>
              <a:rPr lang="en-US" dirty="0"/>
              <a:t> input </a:t>
            </a:r>
            <a:r>
              <a:rPr lang="en-US" dirty="0" err="1"/>
              <a:t>bør</a:t>
            </a:r>
            <a:r>
              <a:rPr lang="en-US" dirty="0"/>
              <a:t> </a:t>
            </a:r>
            <a:r>
              <a:rPr lang="en-US" dirty="0" err="1"/>
              <a:t>være</a:t>
            </a:r>
            <a:r>
              <a:rPr lang="en-US" dirty="0"/>
              <a:t> </a:t>
            </a:r>
            <a:r>
              <a:rPr lang="en-US" dirty="0" err="1"/>
              <a:t>kontrollert</a:t>
            </a:r>
            <a:r>
              <a:rPr lang="en-US" dirty="0"/>
              <a:t> med </a:t>
            </a:r>
            <a:r>
              <a:rPr lang="en-US" dirty="0" err="1"/>
              <a:t>tilstrekkelige</a:t>
            </a:r>
            <a:r>
              <a:rPr lang="en-US" dirty="0"/>
              <a:t> </a:t>
            </a:r>
            <a:r>
              <a:rPr lang="en-US" dirty="0" err="1"/>
              <a:t>sikkerhet</a:t>
            </a:r>
            <a:r>
              <a:rPr lang="en-US" dirty="0"/>
              <a:t> </a:t>
            </a:r>
            <a:r>
              <a:rPr lang="en-US" dirty="0" err="1"/>
              <a:t>og</a:t>
            </a:r>
            <a:r>
              <a:rPr lang="en-US" dirty="0"/>
              <a:t> </a:t>
            </a:r>
            <a:r>
              <a:rPr lang="en-US" dirty="0" err="1"/>
              <a:t>kontrollmekanismer</a:t>
            </a:r>
            <a:r>
              <a:rPr lang="en-US" dirty="0"/>
              <a:t>.</a:t>
            </a:r>
          </a:p>
          <a:p>
            <a:endParaRPr lang="en-US" dirty="0"/>
          </a:p>
          <a:p>
            <a:r>
              <a:rPr lang="en-US" dirty="0"/>
              <a:t>… </a:t>
            </a:r>
            <a:r>
              <a:rPr lang="en-US" dirty="0" err="1"/>
              <a:t>må</a:t>
            </a:r>
            <a:r>
              <a:rPr lang="en-US" dirty="0"/>
              <a:t> </a:t>
            </a:r>
            <a:r>
              <a:rPr lang="en-US" dirty="0" err="1"/>
              <a:t>være</a:t>
            </a:r>
            <a:r>
              <a:rPr lang="en-US" dirty="0"/>
              <a:t> </a:t>
            </a:r>
            <a:r>
              <a:rPr lang="en-US" b="1" u="sng" dirty="0" err="1"/>
              <a:t>levende</a:t>
            </a:r>
            <a:r>
              <a:rPr lang="en-US" b="1" u="sng" dirty="0"/>
              <a:t> </a:t>
            </a:r>
            <a:r>
              <a:rPr lang="en-US" b="1" u="sng" dirty="0" err="1"/>
              <a:t>og</a:t>
            </a:r>
            <a:r>
              <a:rPr lang="en-US" b="1" u="sng" dirty="0"/>
              <a:t> </a:t>
            </a:r>
            <a:r>
              <a:rPr lang="en-US" b="1" u="sng" dirty="0" err="1"/>
              <a:t>videreutvikles</a:t>
            </a:r>
            <a:r>
              <a:rPr lang="en-US" dirty="0"/>
              <a:t>. </a:t>
            </a:r>
            <a:r>
              <a:rPr lang="en-US" dirty="0" err="1"/>
              <a:t>Skystyring</a:t>
            </a:r>
            <a:r>
              <a:rPr lang="en-US" dirty="0"/>
              <a:t> er </a:t>
            </a:r>
            <a:r>
              <a:rPr lang="en-US" dirty="0" err="1"/>
              <a:t>en</a:t>
            </a:r>
            <a:r>
              <a:rPr lang="en-US" dirty="0"/>
              <a:t> </a:t>
            </a:r>
            <a:r>
              <a:rPr lang="en-US" dirty="0" err="1"/>
              <a:t>iterativ</a:t>
            </a:r>
            <a:r>
              <a:rPr lang="en-US" dirty="0"/>
              <a:t> </a:t>
            </a:r>
            <a:r>
              <a:rPr lang="en-US" dirty="0" err="1"/>
              <a:t>prosess</a:t>
            </a:r>
            <a:r>
              <a:rPr lang="en-US" dirty="0"/>
              <a:t> </a:t>
            </a:r>
            <a:r>
              <a:rPr lang="en-US" dirty="0" err="1"/>
              <a:t>og</a:t>
            </a:r>
            <a:r>
              <a:rPr lang="en-US" dirty="0"/>
              <a:t> </a:t>
            </a:r>
            <a:r>
              <a:rPr lang="en-US" dirty="0" err="1"/>
              <a:t>ikke</a:t>
            </a:r>
            <a:r>
              <a:rPr lang="en-US" dirty="0"/>
              <a:t> et </a:t>
            </a:r>
            <a:r>
              <a:rPr lang="en-US" dirty="0" err="1"/>
              <a:t>endemål</a:t>
            </a:r>
            <a:r>
              <a:rPr lang="en-US" dirty="0"/>
              <a:t>. </a:t>
            </a:r>
            <a:r>
              <a:rPr lang="en-US" dirty="0" err="1"/>
              <a:t>Må</a:t>
            </a:r>
            <a:r>
              <a:rPr lang="en-US" dirty="0"/>
              <a:t> </a:t>
            </a:r>
            <a:r>
              <a:rPr lang="en-US" dirty="0" err="1"/>
              <a:t>kontinuerlig</a:t>
            </a:r>
            <a:r>
              <a:rPr lang="en-US" dirty="0"/>
              <a:t> </a:t>
            </a:r>
            <a:r>
              <a:rPr lang="en-US" dirty="0" err="1"/>
              <a:t>evalueres</a:t>
            </a:r>
            <a:r>
              <a:rPr lang="en-US" dirty="0"/>
              <a:t> </a:t>
            </a:r>
            <a:r>
              <a:rPr lang="en-US" dirty="0" err="1"/>
              <a:t>og</a:t>
            </a:r>
            <a:r>
              <a:rPr lang="en-US" dirty="0"/>
              <a:t> </a:t>
            </a:r>
            <a:r>
              <a:rPr lang="en-US" dirty="0" err="1"/>
              <a:t>styrkes</a:t>
            </a:r>
            <a:r>
              <a:rPr lang="en-US" dirty="0"/>
              <a:t>. Sky er </a:t>
            </a:r>
            <a:r>
              <a:rPr lang="en-US" dirty="0" err="1"/>
              <a:t>i</a:t>
            </a:r>
            <a:r>
              <a:rPr lang="en-US" dirty="0"/>
              <a:t> </a:t>
            </a:r>
            <a:r>
              <a:rPr lang="en-US" dirty="0" err="1"/>
              <a:t>kontinuerlig</a:t>
            </a:r>
            <a:r>
              <a:rPr lang="en-US" dirty="0"/>
              <a:t> </a:t>
            </a:r>
            <a:r>
              <a:rPr lang="en-US" dirty="0" err="1"/>
              <a:t>utvikling</a:t>
            </a:r>
            <a:r>
              <a:rPr lang="en-US" dirty="0"/>
              <a:t> </a:t>
            </a:r>
            <a:r>
              <a:rPr lang="en-US" dirty="0" err="1"/>
              <a:t>og</a:t>
            </a:r>
            <a:r>
              <a:rPr lang="en-US" dirty="0"/>
              <a:t> </a:t>
            </a:r>
            <a:r>
              <a:rPr lang="en-US" dirty="0" err="1"/>
              <a:t>forbedring</a:t>
            </a:r>
            <a:r>
              <a:rPr lang="en-US" dirty="0"/>
              <a:t> </a:t>
            </a:r>
            <a:r>
              <a:rPr lang="en-US" dirty="0" err="1"/>
              <a:t>og</a:t>
            </a:r>
            <a:r>
              <a:rPr lang="en-US" dirty="0"/>
              <a:t> </a:t>
            </a:r>
            <a:r>
              <a:rPr lang="en-US" dirty="0" err="1"/>
              <a:t>dermed</a:t>
            </a:r>
            <a:r>
              <a:rPr lang="en-US" dirty="0"/>
              <a:t> </a:t>
            </a:r>
            <a:r>
              <a:rPr lang="en-US" dirty="0" err="1"/>
              <a:t>må</a:t>
            </a:r>
            <a:r>
              <a:rPr lang="en-US" dirty="0"/>
              <a:t> </a:t>
            </a:r>
            <a:r>
              <a:rPr lang="en-US" dirty="0" err="1"/>
              <a:t>styresett</a:t>
            </a:r>
            <a:r>
              <a:rPr lang="en-US" dirty="0"/>
              <a:t> </a:t>
            </a:r>
            <a:r>
              <a:rPr lang="en-US" dirty="0" err="1"/>
              <a:t>også</a:t>
            </a:r>
            <a:r>
              <a:rPr lang="en-US" dirty="0"/>
              <a:t> </a:t>
            </a:r>
            <a:r>
              <a:rPr lang="en-US" dirty="0" err="1"/>
              <a:t>være</a:t>
            </a:r>
            <a:r>
              <a:rPr lang="en-US" dirty="0"/>
              <a:t> det.</a:t>
            </a:r>
          </a:p>
        </p:txBody>
      </p:sp>
    </p:spTree>
    <p:extLst>
      <p:ext uri="{BB962C8B-B14F-4D97-AF65-F5344CB8AC3E}">
        <p14:creationId xmlns:p14="http://schemas.microsoft.com/office/powerpoint/2010/main" val="179159512"/>
      </p:ext>
    </p:extLst>
  </p:cSld>
  <p:clrMapOvr>
    <a:overrideClrMapping bg1="lt1" tx1="dk1" bg2="lt2" tx2="dk2" accent1="accent1" accent2="accent2" accent3="accent3" accent4="accent4" accent5="accent5" accent6="accent6" hlink="hlink" folHlink="folHlink"/>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B3C1E-35AB-479E-9771-0CCEBDDF302E}"/>
              </a:ext>
            </a:extLst>
          </p:cNvPr>
          <p:cNvSpPr>
            <a:spLocks noGrp="1"/>
          </p:cNvSpPr>
          <p:nvPr>
            <p:ph type="title"/>
          </p:nvPr>
        </p:nvSpPr>
        <p:spPr/>
        <p:txBody>
          <a:bodyPr/>
          <a:lstStyle/>
          <a:p>
            <a:r>
              <a:rPr lang="en-US" dirty="0" err="1"/>
              <a:t>Hvordan</a:t>
            </a:r>
            <a:r>
              <a:rPr lang="en-US" dirty="0"/>
              <a:t> </a:t>
            </a:r>
            <a:r>
              <a:rPr lang="en-US" dirty="0" err="1"/>
              <a:t>komme</a:t>
            </a:r>
            <a:r>
              <a:rPr lang="en-US" dirty="0"/>
              <a:t> </a:t>
            </a:r>
            <a:r>
              <a:rPr lang="en-US" dirty="0" err="1"/>
              <a:t>i</a:t>
            </a:r>
            <a:r>
              <a:rPr lang="en-US" dirty="0"/>
              <a:t> gang</a:t>
            </a:r>
          </a:p>
        </p:txBody>
      </p:sp>
      <p:sp>
        <p:nvSpPr>
          <p:cNvPr id="3" name="Text Placeholder 2">
            <a:extLst>
              <a:ext uri="{FF2B5EF4-FFF2-40B4-BE49-F238E27FC236}">
                <a16:creationId xmlns:a16="http://schemas.microsoft.com/office/drawing/2014/main" id="{85CDD9DB-0100-46B4-81A8-C5B0855170EB}"/>
              </a:ext>
            </a:extLst>
          </p:cNvPr>
          <p:cNvSpPr>
            <a:spLocks noGrp="1"/>
          </p:cNvSpPr>
          <p:nvPr>
            <p:ph type="body" sz="quarter" idx="10"/>
          </p:nvPr>
        </p:nvSpPr>
        <p:spPr/>
        <p:txBody>
          <a:bodyPr/>
          <a:lstStyle/>
          <a:p>
            <a:r>
              <a:rPr lang="en-US" dirty="0" err="1"/>
              <a:t>Styreesett</a:t>
            </a:r>
            <a:r>
              <a:rPr lang="en-US" dirty="0"/>
              <a:t> </a:t>
            </a:r>
            <a:r>
              <a:rPr lang="en-US" dirty="0" err="1"/>
              <a:t>kan</a:t>
            </a:r>
            <a:r>
              <a:rPr lang="en-US" dirty="0"/>
              <a:t> </a:t>
            </a:r>
            <a:r>
              <a:rPr lang="en-US" dirty="0" err="1"/>
              <a:t>være</a:t>
            </a:r>
            <a:r>
              <a:rPr lang="en-US" dirty="0"/>
              <a:t> et </a:t>
            </a:r>
            <a:r>
              <a:rPr lang="en-US" dirty="0" err="1"/>
              <a:t>stort</a:t>
            </a:r>
            <a:r>
              <a:rPr lang="en-US" dirty="0"/>
              <a:t> </a:t>
            </a:r>
            <a:r>
              <a:rPr lang="en-US" dirty="0" err="1"/>
              <a:t>og</a:t>
            </a:r>
            <a:r>
              <a:rPr lang="en-US" dirty="0"/>
              <a:t> </a:t>
            </a:r>
            <a:r>
              <a:rPr lang="en-US" dirty="0" err="1"/>
              <a:t>omfattende</a:t>
            </a:r>
            <a:r>
              <a:rPr lang="en-US" dirty="0"/>
              <a:t> </a:t>
            </a:r>
            <a:r>
              <a:rPr lang="en-US" dirty="0" err="1"/>
              <a:t>tema</a:t>
            </a:r>
            <a:r>
              <a:rPr lang="en-US" dirty="0"/>
              <a:t> </a:t>
            </a:r>
            <a:r>
              <a:rPr lang="en-US" dirty="0" err="1"/>
              <a:t>som</a:t>
            </a:r>
            <a:r>
              <a:rPr lang="en-US" dirty="0"/>
              <a:t> </a:t>
            </a:r>
            <a:r>
              <a:rPr lang="en-US" dirty="0" err="1"/>
              <a:t>kan</a:t>
            </a:r>
            <a:r>
              <a:rPr lang="en-US" dirty="0"/>
              <a:t> </a:t>
            </a:r>
            <a:r>
              <a:rPr lang="en-US" dirty="0" err="1"/>
              <a:t>føre</a:t>
            </a:r>
            <a:r>
              <a:rPr lang="en-US" dirty="0"/>
              <a:t> </a:t>
            </a:r>
            <a:r>
              <a:rPr lang="en-US" dirty="0" err="1"/>
              <a:t>til</a:t>
            </a:r>
            <a:r>
              <a:rPr lang="en-US" dirty="0"/>
              <a:t> </a:t>
            </a:r>
            <a:r>
              <a:rPr lang="en-US" dirty="0" err="1"/>
              <a:t>treg</a:t>
            </a:r>
            <a:r>
              <a:rPr lang="en-US" dirty="0"/>
              <a:t> </a:t>
            </a:r>
            <a:r>
              <a:rPr lang="en-US" dirty="0" err="1"/>
              <a:t>skyadopsjon</a:t>
            </a:r>
            <a:endParaRPr lang="en-US" dirty="0"/>
          </a:p>
          <a:p>
            <a:endParaRPr lang="en-US" dirty="0"/>
          </a:p>
          <a:p>
            <a:r>
              <a:rPr lang="en-US" dirty="0"/>
              <a:t>For å </a:t>
            </a:r>
            <a:r>
              <a:rPr lang="en-US" dirty="0" err="1"/>
              <a:t>overkomme</a:t>
            </a:r>
            <a:r>
              <a:rPr lang="en-US" dirty="0"/>
              <a:t> </a:t>
            </a:r>
            <a:r>
              <a:rPr lang="en-US" dirty="0" err="1"/>
              <a:t>denne</a:t>
            </a:r>
            <a:r>
              <a:rPr lang="en-US" dirty="0"/>
              <a:t> </a:t>
            </a:r>
            <a:r>
              <a:rPr lang="en-US" dirty="0" err="1"/>
              <a:t>utfordringen</a:t>
            </a:r>
            <a:r>
              <a:rPr lang="en-US" dirty="0"/>
              <a:t> </a:t>
            </a:r>
            <a:r>
              <a:rPr lang="en-US" dirty="0" err="1"/>
              <a:t>anbefales</a:t>
            </a:r>
            <a:r>
              <a:rPr lang="en-US" dirty="0"/>
              <a:t> det å </a:t>
            </a:r>
            <a:r>
              <a:rPr lang="en-US" dirty="0" err="1"/>
              <a:t>bygge</a:t>
            </a:r>
            <a:r>
              <a:rPr lang="en-US" dirty="0"/>
              <a:t> et MVP </a:t>
            </a:r>
            <a:r>
              <a:rPr lang="en-US" dirty="0" err="1"/>
              <a:t>produkt</a:t>
            </a:r>
            <a:r>
              <a:rPr lang="en-US" dirty="0"/>
              <a:t> </a:t>
            </a:r>
            <a:r>
              <a:rPr lang="en-US" dirty="0" err="1"/>
              <a:t>i</a:t>
            </a:r>
            <a:r>
              <a:rPr lang="en-US" dirty="0"/>
              <a:t> forhold </a:t>
            </a:r>
            <a:r>
              <a:rPr lang="en-US" dirty="0" err="1"/>
              <a:t>til</a:t>
            </a:r>
            <a:r>
              <a:rPr lang="en-US" dirty="0"/>
              <a:t> </a:t>
            </a:r>
            <a:r>
              <a:rPr lang="en-US" dirty="0" err="1"/>
              <a:t>styresett</a:t>
            </a:r>
            <a:r>
              <a:rPr lang="en-US" dirty="0"/>
              <a:t> </a:t>
            </a:r>
            <a:r>
              <a:rPr lang="en-US" dirty="0" err="1"/>
              <a:t>og</a:t>
            </a:r>
            <a:r>
              <a:rPr lang="en-US" dirty="0"/>
              <a:t> </a:t>
            </a:r>
            <a:r>
              <a:rPr lang="en-US" dirty="0" err="1"/>
              <a:t>gå</a:t>
            </a:r>
            <a:r>
              <a:rPr lang="en-US" dirty="0"/>
              <a:t> for </a:t>
            </a:r>
            <a:r>
              <a:rPr lang="en-US" dirty="0" err="1"/>
              <a:t>en</a:t>
            </a:r>
            <a:r>
              <a:rPr lang="en-US" dirty="0"/>
              <a:t> </a:t>
            </a:r>
            <a:r>
              <a:rPr lang="en-US" dirty="0" err="1"/>
              <a:t>smidig</a:t>
            </a:r>
            <a:r>
              <a:rPr lang="en-US" dirty="0"/>
              <a:t> </a:t>
            </a:r>
            <a:r>
              <a:rPr lang="en-US" dirty="0" err="1"/>
              <a:t>tilnærming</a:t>
            </a:r>
            <a:endParaRPr lang="en-US" dirty="0"/>
          </a:p>
          <a:p>
            <a:endParaRPr lang="en-US" dirty="0"/>
          </a:p>
          <a:p>
            <a:r>
              <a:rPr lang="en-US" dirty="0" err="1"/>
              <a:t>Målet</a:t>
            </a:r>
            <a:r>
              <a:rPr lang="en-US" dirty="0"/>
              <a:t> </a:t>
            </a:r>
            <a:r>
              <a:rPr lang="en-US" dirty="0" err="1"/>
              <a:t>til</a:t>
            </a:r>
            <a:r>
              <a:rPr lang="en-US" dirty="0"/>
              <a:t> MVP </a:t>
            </a:r>
            <a:r>
              <a:rPr lang="en-US" dirty="0" err="1"/>
              <a:t>bør</a:t>
            </a:r>
            <a:r>
              <a:rPr lang="en-US" dirty="0"/>
              <a:t> </a:t>
            </a:r>
            <a:r>
              <a:rPr lang="en-US" dirty="0" err="1"/>
              <a:t>være</a:t>
            </a:r>
            <a:r>
              <a:rPr lang="en-US" dirty="0"/>
              <a:t> å </a:t>
            </a:r>
            <a:r>
              <a:rPr lang="en-US" dirty="0" err="1"/>
              <a:t>reduserer</a:t>
            </a:r>
            <a:r>
              <a:rPr lang="en-US" dirty="0"/>
              <a:t> </a:t>
            </a:r>
            <a:r>
              <a:rPr lang="en-US" dirty="0" err="1"/>
              <a:t>barierer</a:t>
            </a:r>
            <a:r>
              <a:rPr lang="en-US" dirty="0"/>
              <a:t> med å </a:t>
            </a:r>
            <a:r>
              <a:rPr lang="en-US" dirty="0" err="1"/>
              <a:t>etablere</a:t>
            </a:r>
            <a:r>
              <a:rPr lang="en-US" dirty="0"/>
              <a:t> et </a:t>
            </a:r>
            <a:r>
              <a:rPr lang="en-US" dirty="0" err="1"/>
              <a:t>et</a:t>
            </a:r>
            <a:r>
              <a:rPr lang="en-US" dirty="0"/>
              <a:t> lite </a:t>
            </a:r>
            <a:r>
              <a:rPr lang="en-US" dirty="0" err="1"/>
              <a:t>styresett</a:t>
            </a:r>
            <a:r>
              <a:rPr lang="en-US" dirty="0"/>
              <a:t>, </a:t>
            </a:r>
            <a:r>
              <a:rPr lang="en-US" dirty="0" err="1"/>
              <a:t>som</a:t>
            </a:r>
            <a:r>
              <a:rPr lang="en-US" dirty="0"/>
              <a:t> </a:t>
            </a:r>
            <a:r>
              <a:rPr lang="en-US" dirty="0" err="1"/>
              <a:t>håndterer</a:t>
            </a:r>
            <a:r>
              <a:rPr lang="en-US" dirty="0"/>
              <a:t> de </a:t>
            </a:r>
            <a:r>
              <a:rPr lang="en-US" dirty="0" err="1"/>
              <a:t>absolut</a:t>
            </a:r>
            <a:r>
              <a:rPr lang="en-US" dirty="0"/>
              <a:t> </a:t>
            </a:r>
            <a:r>
              <a:rPr lang="en-US" dirty="0" err="1"/>
              <a:t>viktigste</a:t>
            </a:r>
            <a:r>
              <a:rPr lang="en-US" dirty="0"/>
              <a:t> </a:t>
            </a:r>
            <a:r>
              <a:rPr lang="en-US" dirty="0" err="1"/>
              <a:t>risikofaktorene</a:t>
            </a:r>
            <a:r>
              <a:rPr lang="en-US" dirty="0"/>
              <a:t>, for </a:t>
            </a:r>
            <a:r>
              <a:rPr lang="en-US" dirty="0" err="1"/>
              <a:t>så</a:t>
            </a:r>
            <a:r>
              <a:rPr lang="en-US" dirty="0"/>
              <a:t> å </a:t>
            </a:r>
            <a:r>
              <a:rPr lang="en-US" dirty="0" err="1"/>
              <a:t>bevege</a:t>
            </a:r>
            <a:r>
              <a:rPr lang="en-US" dirty="0"/>
              <a:t> seg mot </a:t>
            </a:r>
            <a:r>
              <a:rPr lang="en-US" dirty="0" err="1"/>
              <a:t>en</a:t>
            </a:r>
            <a:r>
              <a:rPr lang="en-US" dirty="0"/>
              <a:t> </a:t>
            </a:r>
            <a:r>
              <a:rPr lang="en-US" dirty="0" err="1"/>
              <a:t>hurtig</a:t>
            </a:r>
            <a:r>
              <a:rPr lang="en-US" dirty="0"/>
              <a:t> </a:t>
            </a:r>
            <a:r>
              <a:rPr lang="en-US" dirty="0" err="1"/>
              <a:t>modenhet</a:t>
            </a:r>
            <a:r>
              <a:rPr lang="en-US" dirty="0"/>
              <a:t> </a:t>
            </a:r>
            <a:r>
              <a:rPr lang="en-US" dirty="0" err="1"/>
              <a:t>i</a:t>
            </a:r>
            <a:r>
              <a:rPr lang="en-US" dirty="0"/>
              <a:t> </a:t>
            </a:r>
            <a:r>
              <a:rPr lang="en-US" dirty="0" err="1"/>
              <a:t>organisasjon</a:t>
            </a:r>
            <a:r>
              <a:rPr lang="en-US" dirty="0"/>
              <a:t> for å </a:t>
            </a:r>
            <a:r>
              <a:rPr lang="en-US" dirty="0" err="1"/>
              <a:t>addressere</a:t>
            </a:r>
            <a:r>
              <a:rPr lang="en-US" dirty="0"/>
              <a:t> </a:t>
            </a:r>
            <a:r>
              <a:rPr lang="en-US" dirty="0" err="1"/>
              <a:t>risiko</a:t>
            </a:r>
            <a:r>
              <a:rPr lang="en-US" dirty="0"/>
              <a:t> </a:t>
            </a:r>
            <a:r>
              <a:rPr lang="en-US" dirty="0" err="1"/>
              <a:t>og</a:t>
            </a:r>
            <a:r>
              <a:rPr lang="en-US" dirty="0"/>
              <a:t> </a:t>
            </a:r>
            <a:r>
              <a:rPr lang="en-US" dirty="0" err="1"/>
              <a:t>jobbe</a:t>
            </a:r>
            <a:r>
              <a:rPr lang="en-US" dirty="0"/>
              <a:t> med </a:t>
            </a:r>
            <a:r>
              <a:rPr lang="en-US" dirty="0" err="1"/>
              <a:t>dette</a:t>
            </a:r>
            <a:r>
              <a:rPr lang="en-US" dirty="0"/>
              <a:t> </a:t>
            </a:r>
            <a:r>
              <a:rPr lang="en-US" dirty="0" err="1"/>
              <a:t>smidig</a:t>
            </a:r>
            <a:r>
              <a:rPr lang="en-US" dirty="0"/>
              <a:t>.</a:t>
            </a:r>
          </a:p>
          <a:p>
            <a:r>
              <a:rPr lang="en-US" dirty="0"/>
              <a:t> </a:t>
            </a:r>
          </a:p>
        </p:txBody>
      </p:sp>
    </p:spTree>
    <p:extLst>
      <p:ext uri="{BB962C8B-B14F-4D97-AF65-F5344CB8AC3E}">
        <p14:creationId xmlns:p14="http://schemas.microsoft.com/office/powerpoint/2010/main" val="2881701295"/>
      </p:ext>
    </p:extLst>
  </p:cSld>
  <p:clrMapOvr>
    <a:overrideClrMapping bg1="lt1" tx1="dk1" bg2="lt2" tx2="dk2" accent1="accent1" accent2="accent2" accent3="accent3" accent4="accent4" accent5="accent5" accent6="accent6" hlink="hlink" folHlink="folHlink"/>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929B5-E1A4-4E65-BA95-F483F5C45CF1}"/>
              </a:ext>
            </a:extLst>
          </p:cNvPr>
          <p:cNvSpPr>
            <a:spLocks noGrp="1"/>
          </p:cNvSpPr>
          <p:nvPr>
            <p:ph type="title"/>
          </p:nvPr>
        </p:nvSpPr>
        <p:spPr/>
        <p:txBody>
          <a:bodyPr/>
          <a:lstStyle/>
          <a:p>
            <a:r>
              <a:rPr lang="en-US" dirty="0"/>
              <a:t>Fem </a:t>
            </a:r>
            <a:r>
              <a:rPr lang="en-US" dirty="0" err="1"/>
              <a:t>disipliner</a:t>
            </a:r>
            <a:r>
              <a:rPr lang="en-US" dirty="0"/>
              <a:t> for </a:t>
            </a:r>
            <a:r>
              <a:rPr lang="en-US" dirty="0" err="1"/>
              <a:t>styresett</a:t>
            </a:r>
            <a:r>
              <a:rPr lang="en-US" dirty="0"/>
              <a:t> </a:t>
            </a:r>
            <a:r>
              <a:rPr lang="en-US" dirty="0" err="1"/>
              <a:t>i</a:t>
            </a:r>
            <a:r>
              <a:rPr lang="en-US" dirty="0"/>
              <a:t> sky</a:t>
            </a:r>
          </a:p>
        </p:txBody>
      </p:sp>
      <p:pic>
        <p:nvPicPr>
          <p:cNvPr id="5" name="Picture 4" descr="A screenshot of a cell phone&#10;&#10;Description automatically generated">
            <a:extLst>
              <a:ext uri="{FF2B5EF4-FFF2-40B4-BE49-F238E27FC236}">
                <a16:creationId xmlns:a16="http://schemas.microsoft.com/office/drawing/2014/main" id="{C5AD1161-E7A7-49BB-8AAC-E02F598A61E8}"/>
              </a:ext>
            </a:extLst>
          </p:cNvPr>
          <p:cNvPicPr>
            <a:picLocks noChangeAspect="1"/>
          </p:cNvPicPr>
          <p:nvPr/>
        </p:nvPicPr>
        <p:blipFill>
          <a:blip r:embed="rId3"/>
          <a:stretch>
            <a:fillRect/>
          </a:stretch>
        </p:blipFill>
        <p:spPr>
          <a:xfrm>
            <a:off x="1307542" y="1435100"/>
            <a:ext cx="9572153" cy="4833938"/>
          </a:xfrm>
          <a:prstGeom prst="rect">
            <a:avLst/>
          </a:prstGeom>
          <a:noFill/>
        </p:spPr>
      </p:pic>
    </p:spTree>
    <p:extLst>
      <p:ext uri="{BB962C8B-B14F-4D97-AF65-F5344CB8AC3E}">
        <p14:creationId xmlns:p14="http://schemas.microsoft.com/office/powerpoint/2010/main" val="30811055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4953D-BFA1-4C18-846D-BB83517CFC91}"/>
              </a:ext>
            </a:extLst>
          </p:cNvPr>
          <p:cNvSpPr>
            <a:spLocks noGrp="1"/>
          </p:cNvSpPr>
          <p:nvPr>
            <p:ph type="title"/>
          </p:nvPr>
        </p:nvSpPr>
        <p:spPr/>
        <p:txBody>
          <a:bodyPr/>
          <a:lstStyle/>
          <a:p>
            <a:r>
              <a:rPr lang="en-US" dirty="0"/>
              <a:t>Governance MVP</a:t>
            </a:r>
          </a:p>
        </p:txBody>
      </p:sp>
      <p:sp>
        <p:nvSpPr>
          <p:cNvPr id="4" name="Rectangle 3">
            <a:extLst>
              <a:ext uri="{FF2B5EF4-FFF2-40B4-BE49-F238E27FC236}">
                <a16:creationId xmlns:a16="http://schemas.microsoft.com/office/drawing/2014/main" id="{0B95305A-681B-401E-B472-AAE9F49D13B6}"/>
              </a:ext>
            </a:extLst>
          </p:cNvPr>
          <p:cNvSpPr/>
          <p:nvPr/>
        </p:nvSpPr>
        <p:spPr>
          <a:xfrm>
            <a:off x="1197511" y="5751121"/>
            <a:ext cx="931026" cy="8146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Segoe UI"/>
                <a:ea typeface="+mn-ea"/>
                <a:cs typeface="+mn-cs"/>
              </a:rPr>
              <a:t>Cost Management</a:t>
            </a:r>
          </a:p>
        </p:txBody>
      </p:sp>
      <p:sp>
        <p:nvSpPr>
          <p:cNvPr id="5" name="Rectangle 4">
            <a:extLst>
              <a:ext uri="{FF2B5EF4-FFF2-40B4-BE49-F238E27FC236}">
                <a16:creationId xmlns:a16="http://schemas.microsoft.com/office/drawing/2014/main" id="{327DBB66-557A-4B60-BA35-1D13157F102E}"/>
              </a:ext>
            </a:extLst>
          </p:cNvPr>
          <p:cNvSpPr/>
          <p:nvPr/>
        </p:nvSpPr>
        <p:spPr>
          <a:xfrm>
            <a:off x="1186157" y="3047908"/>
            <a:ext cx="931026" cy="8146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000000"/>
              </a:solidFill>
              <a:effectLst/>
              <a:uLnTx/>
              <a:uFillTx/>
              <a:latin typeface="Segoe UI"/>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000000"/>
              </a:solidFill>
              <a:effectLst/>
              <a:uLnTx/>
              <a:uFillTx/>
              <a:latin typeface="Segoe UI"/>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ea"/>
                <a:cs typeface="+mn-cs"/>
              </a:rPr>
              <a:t>Security Baseline</a:t>
            </a:r>
          </a:p>
        </p:txBody>
      </p:sp>
      <p:sp>
        <p:nvSpPr>
          <p:cNvPr id="6" name="Rectangle 5">
            <a:extLst>
              <a:ext uri="{FF2B5EF4-FFF2-40B4-BE49-F238E27FC236}">
                <a16:creationId xmlns:a16="http://schemas.microsoft.com/office/drawing/2014/main" id="{D18C8A59-6661-4DAF-89BB-89B1FE0F09A4}"/>
              </a:ext>
            </a:extLst>
          </p:cNvPr>
          <p:cNvSpPr/>
          <p:nvPr/>
        </p:nvSpPr>
        <p:spPr>
          <a:xfrm>
            <a:off x="1177417" y="2146439"/>
            <a:ext cx="931026" cy="8146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000000"/>
              </a:solidFill>
              <a:effectLst/>
              <a:uLnTx/>
              <a:uFillTx/>
              <a:latin typeface="Segoe UI"/>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000000"/>
              </a:solidFill>
              <a:effectLst/>
              <a:uLnTx/>
              <a:uFillTx/>
              <a:latin typeface="Segoe UI"/>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ea"/>
                <a:cs typeface="+mn-cs"/>
              </a:rPr>
              <a:t>Identity Baseline</a:t>
            </a:r>
          </a:p>
        </p:txBody>
      </p:sp>
      <p:sp>
        <p:nvSpPr>
          <p:cNvPr id="7" name="Rectangle 6">
            <a:extLst>
              <a:ext uri="{FF2B5EF4-FFF2-40B4-BE49-F238E27FC236}">
                <a16:creationId xmlns:a16="http://schemas.microsoft.com/office/drawing/2014/main" id="{090D0FE4-80AA-4285-B461-5C07AE36D047}"/>
              </a:ext>
            </a:extLst>
          </p:cNvPr>
          <p:cNvSpPr/>
          <p:nvPr/>
        </p:nvSpPr>
        <p:spPr>
          <a:xfrm>
            <a:off x="1197511" y="4854715"/>
            <a:ext cx="931026" cy="8146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000000"/>
              </a:solidFill>
              <a:effectLst/>
              <a:uLnTx/>
              <a:uFillTx/>
              <a:latin typeface="Segoe UI"/>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000000"/>
              </a:solidFill>
              <a:effectLst/>
              <a:uLnTx/>
              <a:uFillTx/>
              <a:latin typeface="Segoe UI"/>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ea"/>
                <a:cs typeface="+mn-cs"/>
              </a:rPr>
              <a:t>Resource Consistency</a:t>
            </a:r>
          </a:p>
        </p:txBody>
      </p:sp>
      <p:sp>
        <p:nvSpPr>
          <p:cNvPr id="8" name="Rectangle 7">
            <a:extLst>
              <a:ext uri="{FF2B5EF4-FFF2-40B4-BE49-F238E27FC236}">
                <a16:creationId xmlns:a16="http://schemas.microsoft.com/office/drawing/2014/main" id="{13E5A37F-B21B-4149-9482-5EC39C0AA900}"/>
              </a:ext>
            </a:extLst>
          </p:cNvPr>
          <p:cNvSpPr/>
          <p:nvPr/>
        </p:nvSpPr>
        <p:spPr>
          <a:xfrm>
            <a:off x="1186157" y="3953502"/>
            <a:ext cx="931026" cy="8146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000000"/>
              </a:solidFill>
              <a:effectLst/>
              <a:uLnTx/>
              <a:uFillTx/>
              <a:latin typeface="Segoe UI"/>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000000"/>
              </a:solidFill>
              <a:effectLst/>
              <a:uLnTx/>
              <a:uFillTx/>
              <a:latin typeface="Segoe UI"/>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ea"/>
                <a:cs typeface="+mn-cs"/>
              </a:rPr>
              <a:t>Deployment Acceleration</a:t>
            </a:r>
          </a:p>
        </p:txBody>
      </p:sp>
      <p:sp>
        <p:nvSpPr>
          <p:cNvPr id="9" name="Right Brace 8">
            <a:extLst>
              <a:ext uri="{FF2B5EF4-FFF2-40B4-BE49-F238E27FC236}">
                <a16:creationId xmlns:a16="http://schemas.microsoft.com/office/drawing/2014/main" id="{B263DC33-363C-4921-9495-A0E9AEA20DB9}"/>
              </a:ext>
              <a:ext uri="{C183D7F6-B498-43B3-948B-1728B52AA6E4}">
                <adec:decorative xmlns:adec="http://schemas.microsoft.com/office/drawing/2017/decorative" val="1"/>
              </a:ext>
            </a:extLst>
          </p:cNvPr>
          <p:cNvSpPr/>
          <p:nvPr/>
        </p:nvSpPr>
        <p:spPr>
          <a:xfrm rot="16200000">
            <a:off x="1486114" y="1481396"/>
            <a:ext cx="302277" cy="942380"/>
          </a:xfrm>
          <a:prstGeom prst="rightBrace">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0" name="TextBox 9">
            <a:extLst>
              <a:ext uri="{FF2B5EF4-FFF2-40B4-BE49-F238E27FC236}">
                <a16:creationId xmlns:a16="http://schemas.microsoft.com/office/drawing/2014/main" id="{EC49EA12-E151-4956-9D28-FB6314DB3620}"/>
              </a:ext>
            </a:extLst>
          </p:cNvPr>
          <p:cNvSpPr txBox="1"/>
          <p:nvPr/>
        </p:nvSpPr>
        <p:spPr>
          <a:xfrm>
            <a:off x="222575" y="1201495"/>
            <a:ext cx="290106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Cloud Governance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Product Backlog</a:t>
            </a:r>
          </a:p>
        </p:txBody>
      </p:sp>
      <p:sp>
        <p:nvSpPr>
          <p:cNvPr id="11" name="Arrow: Right 10">
            <a:extLst>
              <a:ext uri="{FF2B5EF4-FFF2-40B4-BE49-F238E27FC236}">
                <a16:creationId xmlns:a16="http://schemas.microsoft.com/office/drawing/2014/main" id="{D2F3C9AC-F523-4350-A0B2-B93B6A6FA202}"/>
              </a:ext>
              <a:ext uri="{C183D7F6-B498-43B3-948B-1728B52AA6E4}">
                <adec:decorative xmlns:adec="http://schemas.microsoft.com/office/drawing/2017/decorative" val="1"/>
              </a:ext>
            </a:extLst>
          </p:cNvPr>
          <p:cNvSpPr/>
          <p:nvPr/>
        </p:nvSpPr>
        <p:spPr>
          <a:xfrm>
            <a:off x="2323303" y="4775668"/>
            <a:ext cx="873800" cy="387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2" name="Right Brace 11">
            <a:extLst>
              <a:ext uri="{FF2B5EF4-FFF2-40B4-BE49-F238E27FC236}">
                <a16:creationId xmlns:a16="http://schemas.microsoft.com/office/drawing/2014/main" id="{0C9F9D6B-BE48-45CD-95B3-A245C1D6AD1C}"/>
              </a:ext>
              <a:ext uri="{C183D7F6-B498-43B3-948B-1728B52AA6E4}">
                <adec:decorative xmlns:adec="http://schemas.microsoft.com/office/drawing/2017/decorative" val="1"/>
              </a:ext>
            </a:extLst>
          </p:cNvPr>
          <p:cNvSpPr/>
          <p:nvPr/>
        </p:nvSpPr>
        <p:spPr>
          <a:xfrm rot="16200000">
            <a:off x="3710211" y="3217574"/>
            <a:ext cx="335282" cy="931026"/>
          </a:xfrm>
          <a:prstGeom prst="rightBrace">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3" name="TextBox 12">
            <a:extLst>
              <a:ext uri="{FF2B5EF4-FFF2-40B4-BE49-F238E27FC236}">
                <a16:creationId xmlns:a16="http://schemas.microsoft.com/office/drawing/2014/main" id="{C8CA8563-1A1A-4E32-B567-6DA843C27631}"/>
              </a:ext>
            </a:extLst>
          </p:cNvPr>
          <p:cNvSpPr txBox="1"/>
          <p:nvPr/>
        </p:nvSpPr>
        <p:spPr>
          <a:xfrm>
            <a:off x="2979857" y="3146113"/>
            <a:ext cx="1892296"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Sprint Backlog</a:t>
            </a:r>
          </a:p>
        </p:txBody>
      </p:sp>
      <p:graphicFrame>
        <p:nvGraphicFramePr>
          <p:cNvPr id="14" name="Diagram 13" descr="Content marked as decorative will not expose a description to screen readers.">
            <a:extLst>
              <a:ext uri="{FF2B5EF4-FFF2-40B4-BE49-F238E27FC236}">
                <a16:creationId xmlns:a16="http://schemas.microsoft.com/office/drawing/2014/main" id="{97A4F2DF-D563-4E81-8412-AE558E3FF7C3}"/>
              </a:ext>
              <a:ext uri="{C183D7F6-B498-43B3-948B-1728B52AA6E4}">
                <adec:decorative xmlns:adec="http://schemas.microsoft.com/office/drawing/2017/decorative" val="0"/>
              </a:ext>
            </a:extLst>
          </p:cNvPr>
          <p:cNvGraphicFramePr/>
          <p:nvPr/>
        </p:nvGraphicFramePr>
        <p:xfrm>
          <a:off x="4134606" y="1539458"/>
          <a:ext cx="5464234" cy="332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Arrow: Right 14" descr="Content marked as decorative will not expose a description to screen readers.">
            <a:extLst>
              <a:ext uri="{FF2B5EF4-FFF2-40B4-BE49-F238E27FC236}">
                <a16:creationId xmlns:a16="http://schemas.microsoft.com/office/drawing/2014/main" id="{C4DA7B1E-91E2-4DA2-AFA6-43825803E8CE}"/>
              </a:ext>
              <a:ext uri="{C183D7F6-B498-43B3-948B-1728B52AA6E4}">
                <adec:decorative xmlns:adec="http://schemas.microsoft.com/office/drawing/2017/decorative" val="0"/>
              </a:ext>
            </a:extLst>
          </p:cNvPr>
          <p:cNvSpPr/>
          <p:nvPr/>
        </p:nvSpPr>
        <p:spPr>
          <a:xfrm>
            <a:off x="4704856" y="4581015"/>
            <a:ext cx="4401215" cy="4461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6" name="TextBox 15">
            <a:extLst>
              <a:ext uri="{FF2B5EF4-FFF2-40B4-BE49-F238E27FC236}">
                <a16:creationId xmlns:a16="http://schemas.microsoft.com/office/drawing/2014/main" id="{A80D3BDB-4AFE-42EF-95EC-F62CD4DA754D}"/>
              </a:ext>
            </a:extLst>
          </p:cNvPr>
          <p:cNvSpPr txBox="1"/>
          <p:nvPr/>
        </p:nvSpPr>
        <p:spPr>
          <a:xfrm>
            <a:off x="9421999" y="2210826"/>
            <a:ext cx="2114359"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Cloud Governance Blueprints</a:t>
            </a:r>
          </a:p>
        </p:txBody>
      </p:sp>
      <p:sp>
        <p:nvSpPr>
          <p:cNvPr id="17" name="Right Brace 16">
            <a:extLst>
              <a:ext uri="{FF2B5EF4-FFF2-40B4-BE49-F238E27FC236}">
                <a16:creationId xmlns:a16="http://schemas.microsoft.com/office/drawing/2014/main" id="{841FECB3-ED09-4B9C-A124-27D4CC8F763A}"/>
              </a:ext>
              <a:ext uri="{C183D7F6-B498-43B3-948B-1728B52AA6E4}">
                <adec:decorative xmlns:adec="http://schemas.microsoft.com/office/drawing/2017/decorative" val="1"/>
              </a:ext>
            </a:extLst>
          </p:cNvPr>
          <p:cNvSpPr/>
          <p:nvPr/>
        </p:nvSpPr>
        <p:spPr>
          <a:xfrm rot="5400000">
            <a:off x="6749518" y="3101812"/>
            <a:ext cx="234409" cy="4306904"/>
          </a:xfrm>
          <a:prstGeom prst="rightBrace">
            <a:avLst/>
          </a:prstGeom>
          <a:ln>
            <a:headEnd type="none" w="lg" len="med"/>
            <a:tailEnd type="none" w="lg"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8" name="TextBox 17">
            <a:extLst>
              <a:ext uri="{FF2B5EF4-FFF2-40B4-BE49-F238E27FC236}">
                <a16:creationId xmlns:a16="http://schemas.microsoft.com/office/drawing/2014/main" id="{CB94649A-E574-4034-848B-88B490C7B72F}"/>
              </a:ext>
            </a:extLst>
          </p:cNvPr>
          <p:cNvSpPr txBox="1"/>
          <p:nvPr/>
        </p:nvSpPr>
        <p:spPr>
          <a:xfrm>
            <a:off x="6284217" y="5372469"/>
            <a:ext cx="1264098" cy="246221"/>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Timeboxed</a:t>
            </a:r>
          </a:p>
        </p:txBody>
      </p:sp>
      <p:pic>
        <p:nvPicPr>
          <p:cNvPr id="48" name="Graphic 47">
            <a:extLst>
              <a:ext uri="{FF2B5EF4-FFF2-40B4-BE49-F238E27FC236}">
                <a16:creationId xmlns:a16="http://schemas.microsoft.com/office/drawing/2014/main" id="{92802AE8-1805-46BE-A8B9-7C2ED65CF895}"/>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00530" y="5816835"/>
            <a:ext cx="302279" cy="302279"/>
          </a:xfrm>
          <a:prstGeom prst="rect">
            <a:avLst/>
          </a:prstGeom>
        </p:spPr>
      </p:pic>
      <p:pic>
        <p:nvPicPr>
          <p:cNvPr id="49" name="Graphic 48">
            <a:extLst>
              <a:ext uri="{FF2B5EF4-FFF2-40B4-BE49-F238E27FC236}">
                <a16:creationId xmlns:a16="http://schemas.microsoft.com/office/drawing/2014/main" id="{1C67385C-0D76-4D9D-A060-96093648490F}"/>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97751" y="3098853"/>
            <a:ext cx="302279" cy="302279"/>
          </a:xfrm>
          <a:prstGeom prst="rect">
            <a:avLst/>
          </a:prstGeom>
        </p:spPr>
      </p:pic>
      <p:pic>
        <p:nvPicPr>
          <p:cNvPr id="50" name="Graphic 49">
            <a:extLst>
              <a:ext uri="{FF2B5EF4-FFF2-40B4-BE49-F238E27FC236}">
                <a16:creationId xmlns:a16="http://schemas.microsoft.com/office/drawing/2014/main" id="{43CAE39C-EEF4-4F93-9D24-1A3E97D36995}"/>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491788" y="2204348"/>
            <a:ext cx="302279" cy="302279"/>
          </a:xfrm>
          <a:prstGeom prst="rect">
            <a:avLst/>
          </a:prstGeom>
        </p:spPr>
      </p:pic>
      <p:pic>
        <p:nvPicPr>
          <p:cNvPr id="51" name="Graphic 50">
            <a:extLst>
              <a:ext uri="{FF2B5EF4-FFF2-40B4-BE49-F238E27FC236}">
                <a16:creationId xmlns:a16="http://schemas.microsoft.com/office/drawing/2014/main" id="{2FBE953D-A170-4A20-8AFC-9180EF5A8757}"/>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486548" y="4916600"/>
            <a:ext cx="302279" cy="302279"/>
          </a:xfrm>
          <a:prstGeom prst="rect">
            <a:avLst/>
          </a:prstGeom>
        </p:spPr>
      </p:pic>
      <p:pic>
        <p:nvPicPr>
          <p:cNvPr id="52" name="Graphic 51">
            <a:extLst>
              <a:ext uri="{FF2B5EF4-FFF2-40B4-BE49-F238E27FC236}">
                <a16:creationId xmlns:a16="http://schemas.microsoft.com/office/drawing/2014/main" id="{0956254B-9F8E-414B-873A-7AF99EAF79FB}"/>
              </a:ext>
              <a:ext uri="{C183D7F6-B498-43B3-948B-1728B52AA6E4}">
                <adec:decorative xmlns:adec="http://schemas.microsoft.com/office/drawing/2017/decorative" val="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480434" y="4037068"/>
            <a:ext cx="302280" cy="302280"/>
          </a:xfrm>
          <a:prstGeom prst="rect">
            <a:avLst/>
          </a:prstGeom>
        </p:spPr>
      </p:pic>
      <p:sp>
        <p:nvSpPr>
          <p:cNvPr id="54" name="Rectangle 53">
            <a:extLst>
              <a:ext uri="{FF2B5EF4-FFF2-40B4-BE49-F238E27FC236}">
                <a16:creationId xmlns:a16="http://schemas.microsoft.com/office/drawing/2014/main" id="{6C5D7652-999F-4E21-B383-984E7274B1F6}"/>
              </a:ext>
            </a:extLst>
          </p:cNvPr>
          <p:cNvSpPr/>
          <p:nvPr/>
        </p:nvSpPr>
        <p:spPr>
          <a:xfrm>
            <a:off x="3428031" y="4859500"/>
            <a:ext cx="931026" cy="8146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000000"/>
              </a:solidFill>
              <a:effectLst/>
              <a:uLnTx/>
              <a:uFillTx/>
              <a:latin typeface="Segoe UI"/>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000000"/>
              </a:solidFill>
              <a:effectLst/>
              <a:uLnTx/>
              <a:uFillTx/>
              <a:latin typeface="Segoe UI"/>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ea"/>
                <a:cs typeface="+mn-cs"/>
              </a:rPr>
              <a:t>Security Baseline</a:t>
            </a:r>
          </a:p>
        </p:txBody>
      </p:sp>
      <p:pic>
        <p:nvPicPr>
          <p:cNvPr id="57" name="Graphic 56">
            <a:extLst>
              <a:ext uri="{FF2B5EF4-FFF2-40B4-BE49-F238E27FC236}">
                <a16:creationId xmlns:a16="http://schemas.microsoft.com/office/drawing/2014/main" id="{52DB265E-73A7-4D68-A1FA-7C3B6DF87BFF}"/>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718740" y="4870241"/>
            <a:ext cx="302279" cy="302279"/>
          </a:xfrm>
          <a:prstGeom prst="rect">
            <a:avLst/>
          </a:prstGeom>
        </p:spPr>
      </p:pic>
      <p:sp>
        <p:nvSpPr>
          <p:cNvPr id="59" name="Right Brace 58">
            <a:extLst>
              <a:ext uri="{FF2B5EF4-FFF2-40B4-BE49-F238E27FC236}">
                <a16:creationId xmlns:a16="http://schemas.microsoft.com/office/drawing/2014/main" id="{E1D5410B-20C6-4EC3-B76B-12E8D85B3DFB}"/>
              </a:ext>
              <a:ext uri="{C183D7F6-B498-43B3-948B-1728B52AA6E4}">
                <adec:decorative xmlns:adec="http://schemas.microsoft.com/office/drawing/2017/decorative" val="1"/>
              </a:ext>
            </a:extLst>
          </p:cNvPr>
          <p:cNvSpPr/>
          <p:nvPr/>
        </p:nvSpPr>
        <p:spPr>
          <a:xfrm rot="16200000">
            <a:off x="10299257" y="2106386"/>
            <a:ext cx="354188" cy="1999605"/>
          </a:xfrm>
          <a:prstGeom prst="rightBrace">
            <a:avLst/>
          </a:prstGeom>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74" name="Rectangle 73">
            <a:extLst>
              <a:ext uri="{FF2B5EF4-FFF2-40B4-BE49-F238E27FC236}">
                <a16:creationId xmlns:a16="http://schemas.microsoft.com/office/drawing/2014/main" id="{690D56CB-35CE-4D4F-AE64-BAE2F726F59A}"/>
              </a:ext>
            </a:extLst>
          </p:cNvPr>
          <p:cNvSpPr/>
          <p:nvPr/>
        </p:nvSpPr>
        <p:spPr>
          <a:xfrm>
            <a:off x="3428031" y="3944967"/>
            <a:ext cx="931026" cy="8146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000000"/>
              </a:solidFill>
              <a:effectLst/>
              <a:uLnTx/>
              <a:uFillTx/>
              <a:latin typeface="Segoe UI"/>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000000"/>
              </a:solidFill>
              <a:effectLst/>
              <a:uLnTx/>
              <a:uFillTx/>
              <a:latin typeface="Segoe UI"/>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ea"/>
                <a:cs typeface="+mn-cs"/>
              </a:rPr>
              <a:t>Identity Baseline</a:t>
            </a:r>
          </a:p>
        </p:txBody>
      </p:sp>
      <p:pic>
        <p:nvPicPr>
          <p:cNvPr id="75" name="Graphic 74">
            <a:extLst>
              <a:ext uri="{FF2B5EF4-FFF2-40B4-BE49-F238E27FC236}">
                <a16:creationId xmlns:a16="http://schemas.microsoft.com/office/drawing/2014/main" id="{9FCA6E38-4274-485D-A2B4-01A767E19F2D}"/>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737207" y="3990013"/>
            <a:ext cx="302279" cy="302279"/>
          </a:xfrm>
          <a:prstGeom prst="rect">
            <a:avLst/>
          </a:prstGeom>
        </p:spPr>
      </p:pic>
      <p:sp>
        <p:nvSpPr>
          <p:cNvPr id="76" name="Rectangle 75">
            <a:extLst>
              <a:ext uri="{FF2B5EF4-FFF2-40B4-BE49-F238E27FC236}">
                <a16:creationId xmlns:a16="http://schemas.microsoft.com/office/drawing/2014/main" id="{E75B7616-29EC-4389-9D39-BF430EA4EF95}"/>
              </a:ext>
            </a:extLst>
          </p:cNvPr>
          <p:cNvSpPr/>
          <p:nvPr/>
        </p:nvSpPr>
        <p:spPr>
          <a:xfrm>
            <a:off x="3428031" y="5768386"/>
            <a:ext cx="931026" cy="8146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Segoe UI"/>
                <a:ea typeface="+mn-ea"/>
                <a:cs typeface="+mn-cs"/>
              </a:rPr>
              <a:t>Cost Management</a:t>
            </a:r>
          </a:p>
        </p:txBody>
      </p:sp>
      <p:pic>
        <p:nvPicPr>
          <p:cNvPr id="53" name="Graphic 52">
            <a:extLst>
              <a:ext uri="{FF2B5EF4-FFF2-40B4-BE49-F238E27FC236}">
                <a16:creationId xmlns:a16="http://schemas.microsoft.com/office/drawing/2014/main" id="{DCE4B27D-2734-4C77-B97F-1C3EFFA0928C}"/>
              </a:ext>
              <a:ext uri="{C183D7F6-B498-43B3-948B-1728B52AA6E4}">
                <adec:decorative xmlns:adec="http://schemas.microsoft.com/office/drawing/2017/decorative" val="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651515" y="3251965"/>
            <a:ext cx="476250" cy="476250"/>
          </a:xfrm>
          <a:prstGeom prst="rect">
            <a:avLst/>
          </a:prstGeom>
        </p:spPr>
      </p:pic>
      <p:pic>
        <p:nvPicPr>
          <p:cNvPr id="78" name="Graphic 77">
            <a:extLst>
              <a:ext uri="{FF2B5EF4-FFF2-40B4-BE49-F238E27FC236}">
                <a16:creationId xmlns:a16="http://schemas.microsoft.com/office/drawing/2014/main" id="{D64BA737-4B89-4830-B5D2-7B9252E8B17A}"/>
              </a:ext>
              <a:ext uri="{C183D7F6-B498-43B3-948B-1728B52AA6E4}">
                <adec:decorative xmlns:adec="http://schemas.microsoft.com/office/drawing/2017/decorative" val="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651515" y="3847386"/>
            <a:ext cx="476250" cy="476250"/>
          </a:xfrm>
          <a:prstGeom prst="rect">
            <a:avLst/>
          </a:prstGeom>
        </p:spPr>
      </p:pic>
      <p:pic>
        <p:nvPicPr>
          <p:cNvPr id="79" name="Graphic 78">
            <a:extLst>
              <a:ext uri="{FF2B5EF4-FFF2-40B4-BE49-F238E27FC236}">
                <a16:creationId xmlns:a16="http://schemas.microsoft.com/office/drawing/2014/main" id="{E1EEAB4A-832A-4FED-A62C-914C38AB0AF0}"/>
              </a:ext>
              <a:ext uri="{C183D7F6-B498-43B3-948B-1728B52AA6E4}">
                <adec:decorative xmlns:adec="http://schemas.microsoft.com/office/drawing/2017/decorative" val="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651515" y="4446318"/>
            <a:ext cx="476250" cy="476250"/>
          </a:xfrm>
          <a:prstGeom prst="rect">
            <a:avLst/>
          </a:prstGeom>
        </p:spPr>
      </p:pic>
      <p:sp>
        <p:nvSpPr>
          <p:cNvPr id="55" name="TextBox 54">
            <a:extLst>
              <a:ext uri="{FF2B5EF4-FFF2-40B4-BE49-F238E27FC236}">
                <a16:creationId xmlns:a16="http://schemas.microsoft.com/office/drawing/2014/main" id="{55E5453B-3A77-4CA4-848D-FA16B112815F}"/>
              </a:ext>
            </a:extLst>
          </p:cNvPr>
          <p:cNvSpPr txBox="1"/>
          <p:nvPr/>
        </p:nvSpPr>
        <p:spPr>
          <a:xfrm>
            <a:off x="10303612" y="3283285"/>
            <a:ext cx="1466746" cy="43088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Identity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Baseline</a:t>
            </a:r>
          </a:p>
        </p:txBody>
      </p:sp>
      <p:sp>
        <p:nvSpPr>
          <p:cNvPr id="81" name="TextBox 80">
            <a:extLst>
              <a:ext uri="{FF2B5EF4-FFF2-40B4-BE49-F238E27FC236}">
                <a16:creationId xmlns:a16="http://schemas.microsoft.com/office/drawing/2014/main" id="{FD51A6CB-BB37-4039-B06C-076A265520EE}"/>
              </a:ext>
            </a:extLst>
          </p:cNvPr>
          <p:cNvSpPr txBox="1"/>
          <p:nvPr/>
        </p:nvSpPr>
        <p:spPr>
          <a:xfrm>
            <a:off x="10303612" y="3880342"/>
            <a:ext cx="1466746" cy="43088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Security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Baseline</a:t>
            </a:r>
          </a:p>
        </p:txBody>
      </p:sp>
      <p:sp>
        <p:nvSpPr>
          <p:cNvPr id="82" name="TextBox 81">
            <a:extLst>
              <a:ext uri="{FF2B5EF4-FFF2-40B4-BE49-F238E27FC236}">
                <a16:creationId xmlns:a16="http://schemas.microsoft.com/office/drawing/2014/main" id="{DB4D2477-BAF8-4049-8E27-078E9D5476A2}"/>
              </a:ext>
            </a:extLst>
          </p:cNvPr>
          <p:cNvSpPr txBox="1"/>
          <p:nvPr/>
        </p:nvSpPr>
        <p:spPr>
          <a:xfrm>
            <a:off x="10303612" y="4469000"/>
            <a:ext cx="1190759" cy="43088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Management</a:t>
            </a:r>
          </a:p>
        </p:txBody>
      </p:sp>
      <p:sp>
        <p:nvSpPr>
          <p:cNvPr id="61" name="TextBox 60">
            <a:extLst>
              <a:ext uri="{FF2B5EF4-FFF2-40B4-BE49-F238E27FC236}">
                <a16:creationId xmlns:a16="http://schemas.microsoft.com/office/drawing/2014/main" id="{393D292A-19AA-43BC-8F2D-440A71FFA9C8}"/>
              </a:ext>
            </a:extLst>
          </p:cNvPr>
          <p:cNvSpPr txBox="1"/>
          <p:nvPr/>
        </p:nvSpPr>
        <p:spPr>
          <a:xfrm>
            <a:off x="6432358" y="2894020"/>
            <a:ext cx="946209" cy="307777"/>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Sprint</a:t>
            </a:r>
          </a:p>
        </p:txBody>
      </p:sp>
      <p:pic>
        <p:nvPicPr>
          <p:cNvPr id="37" name="Graphic 36">
            <a:extLst>
              <a:ext uri="{FF2B5EF4-FFF2-40B4-BE49-F238E27FC236}">
                <a16:creationId xmlns:a16="http://schemas.microsoft.com/office/drawing/2014/main" id="{C7B18A9A-DF32-4083-A69D-989ABCD6201C}"/>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18739" y="5816835"/>
            <a:ext cx="302279" cy="302279"/>
          </a:xfrm>
          <a:prstGeom prst="rect">
            <a:avLst/>
          </a:prstGeom>
        </p:spPr>
      </p:pic>
      <p:pic>
        <p:nvPicPr>
          <p:cNvPr id="38" name="Graphic 37">
            <a:extLst>
              <a:ext uri="{FF2B5EF4-FFF2-40B4-BE49-F238E27FC236}">
                <a16:creationId xmlns:a16="http://schemas.microsoft.com/office/drawing/2014/main" id="{03D3A16D-1728-40B8-B116-7468754DBB11}"/>
              </a:ext>
              <a:ext uri="{C183D7F6-B498-43B3-948B-1728B52AA6E4}">
                <adec:decorative xmlns:adec="http://schemas.microsoft.com/office/drawing/2017/decorative" val="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653885" y="5019883"/>
            <a:ext cx="476250" cy="476250"/>
          </a:xfrm>
          <a:prstGeom prst="rect">
            <a:avLst/>
          </a:prstGeom>
        </p:spPr>
      </p:pic>
      <p:sp>
        <p:nvSpPr>
          <p:cNvPr id="39" name="TextBox 38">
            <a:extLst>
              <a:ext uri="{FF2B5EF4-FFF2-40B4-BE49-F238E27FC236}">
                <a16:creationId xmlns:a16="http://schemas.microsoft.com/office/drawing/2014/main" id="{FC1B3B4E-83D6-449B-8DE3-A9205D9515A3}"/>
              </a:ext>
            </a:extLst>
          </p:cNvPr>
          <p:cNvSpPr txBox="1"/>
          <p:nvPr/>
        </p:nvSpPr>
        <p:spPr>
          <a:xfrm>
            <a:off x="10303612" y="5069344"/>
            <a:ext cx="1182019" cy="43088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Resource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Consistency</a:t>
            </a:r>
          </a:p>
        </p:txBody>
      </p:sp>
      <p:pic>
        <p:nvPicPr>
          <p:cNvPr id="40" name="Graphic 39">
            <a:extLst>
              <a:ext uri="{FF2B5EF4-FFF2-40B4-BE49-F238E27FC236}">
                <a16:creationId xmlns:a16="http://schemas.microsoft.com/office/drawing/2014/main" id="{4B16EDEE-ECE1-4856-BD87-0749A46F1432}"/>
              </a:ext>
              <a:ext uri="{C183D7F6-B498-43B3-948B-1728B52AA6E4}">
                <adec:decorative xmlns:adec="http://schemas.microsoft.com/office/drawing/2017/decorative" val="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658291" y="5601056"/>
            <a:ext cx="476250" cy="476250"/>
          </a:xfrm>
          <a:prstGeom prst="rect">
            <a:avLst/>
          </a:prstGeom>
        </p:spPr>
      </p:pic>
      <p:sp>
        <p:nvSpPr>
          <p:cNvPr id="41" name="TextBox 40">
            <a:extLst>
              <a:ext uri="{FF2B5EF4-FFF2-40B4-BE49-F238E27FC236}">
                <a16:creationId xmlns:a16="http://schemas.microsoft.com/office/drawing/2014/main" id="{14005954-E3A7-4C79-AB05-617C736951AA}"/>
              </a:ext>
            </a:extLst>
          </p:cNvPr>
          <p:cNvSpPr txBox="1"/>
          <p:nvPr/>
        </p:nvSpPr>
        <p:spPr>
          <a:xfrm>
            <a:off x="10303612" y="5662379"/>
            <a:ext cx="1287293" cy="43088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Deployment Acceleration</a:t>
            </a:r>
          </a:p>
        </p:txBody>
      </p:sp>
      <p:sp>
        <p:nvSpPr>
          <p:cNvPr id="42" name="Right Brace 41">
            <a:extLst>
              <a:ext uri="{FF2B5EF4-FFF2-40B4-BE49-F238E27FC236}">
                <a16:creationId xmlns:a16="http://schemas.microsoft.com/office/drawing/2014/main" id="{1218CB0D-BB28-4B82-BC5B-864F4258FDBD}"/>
              </a:ext>
              <a:ext uri="{C183D7F6-B498-43B3-948B-1728B52AA6E4}">
                <adec:decorative xmlns:adec="http://schemas.microsoft.com/office/drawing/2017/decorative" val="1"/>
              </a:ext>
            </a:extLst>
          </p:cNvPr>
          <p:cNvSpPr/>
          <p:nvPr/>
        </p:nvSpPr>
        <p:spPr>
          <a:xfrm rot="5400000">
            <a:off x="10290916" y="5306892"/>
            <a:ext cx="354188" cy="1999605"/>
          </a:xfrm>
          <a:prstGeom prst="rightBrace">
            <a:avLst/>
          </a:prstGeom>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882574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p:bldP spid="11" grpId="0" animBg="1"/>
      <p:bldP spid="12" grpId="0" animBg="1"/>
      <p:bldP spid="13" grpId="0"/>
      <p:bldGraphic spid="14" grpId="0">
        <p:bldAsOne/>
      </p:bldGraphic>
      <p:bldP spid="15" grpId="0" animBg="1"/>
      <p:bldP spid="16" grpId="0"/>
      <p:bldP spid="17" grpId="0" animBg="1"/>
      <p:bldP spid="18" grpId="0"/>
      <p:bldP spid="54" grpId="0" animBg="1"/>
      <p:bldP spid="59" grpId="0" animBg="1"/>
      <p:bldP spid="74" grpId="0" animBg="1"/>
      <p:bldP spid="76" grpId="0" animBg="1"/>
      <p:bldP spid="55" grpId="0"/>
      <p:bldP spid="81" grpId="0"/>
      <p:bldP spid="82" grpId="0"/>
      <p:bldP spid="61" grpId="0"/>
      <p:bldP spid="39" grpId="0"/>
      <p:bldP spid="41" grpId="0"/>
      <p:bldP spid="4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120DD-8E98-4E30-A0B6-6B7497644FB7}"/>
              </a:ext>
            </a:extLst>
          </p:cNvPr>
          <p:cNvSpPr>
            <a:spLocks noGrp="1"/>
          </p:cNvSpPr>
          <p:nvPr>
            <p:ph type="title"/>
          </p:nvPr>
        </p:nvSpPr>
        <p:spPr/>
        <p:txBody>
          <a:bodyPr/>
          <a:lstStyle/>
          <a:p>
            <a:r>
              <a:rPr lang="en-US" dirty="0"/>
              <a:t>Critical Success Factor: Timely decision making</a:t>
            </a:r>
          </a:p>
        </p:txBody>
      </p:sp>
      <p:sp>
        <p:nvSpPr>
          <p:cNvPr id="3" name="Content Placeholder 2">
            <a:extLst>
              <a:ext uri="{FF2B5EF4-FFF2-40B4-BE49-F238E27FC236}">
                <a16:creationId xmlns:a16="http://schemas.microsoft.com/office/drawing/2014/main" id="{ECA3054E-57C9-4261-AFAD-482017AA9C56}"/>
              </a:ext>
            </a:extLst>
          </p:cNvPr>
          <p:cNvSpPr>
            <a:spLocks noGrp="1"/>
          </p:cNvSpPr>
          <p:nvPr>
            <p:ph sz="quarter" idx="10"/>
          </p:nvPr>
        </p:nvSpPr>
        <p:spPr/>
        <p:txBody>
          <a:bodyPr/>
          <a:lstStyle/>
          <a:p>
            <a:r>
              <a:rPr lang="en-US" dirty="0"/>
              <a:t>Sprint 0 steering committee &amp; decision-making authority is defined</a:t>
            </a:r>
          </a:p>
          <a:p>
            <a:r>
              <a:rPr lang="en-US" dirty="0"/>
              <a:t>Decision-making aligns to sprint cadence (Scrum)</a:t>
            </a:r>
          </a:p>
          <a:p>
            <a:r>
              <a:rPr lang="en-US" dirty="0"/>
              <a:t>Decisions are documented, communicated and technology-enabled</a:t>
            </a:r>
          </a:p>
          <a:p>
            <a:endParaRPr lang="en-US" dirty="0"/>
          </a:p>
        </p:txBody>
      </p:sp>
    </p:spTree>
    <p:extLst>
      <p:ext uri="{BB962C8B-B14F-4D97-AF65-F5344CB8AC3E}">
        <p14:creationId xmlns:p14="http://schemas.microsoft.com/office/powerpoint/2010/main" val="222299452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7B15-2D2A-4414-9B95-1C2B074C3165}"/>
              </a:ext>
            </a:extLst>
          </p:cNvPr>
          <p:cNvSpPr>
            <a:spLocks noGrp="1"/>
          </p:cNvSpPr>
          <p:nvPr>
            <p:ph type="title"/>
          </p:nvPr>
        </p:nvSpPr>
        <p:spPr/>
        <p:txBody>
          <a:bodyPr/>
          <a:lstStyle/>
          <a:p>
            <a:r>
              <a:rPr lang="en-US" dirty="0"/>
              <a:t>Governance Evolution</a:t>
            </a:r>
          </a:p>
        </p:txBody>
      </p:sp>
      <p:sp>
        <p:nvSpPr>
          <p:cNvPr id="5" name="Text Placeholder 4">
            <a:extLst>
              <a:ext uri="{FF2B5EF4-FFF2-40B4-BE49-F238E27FC236}">
                <a16:creationId xmlns:a16="http://schemas.microsoft.com/office/drawing/2014/main" id="{F5F2483A-7A76-2559-EB27-434ED6E302EE}"/>
              </a:ext>
            </a:extLst>
          </p:cNvPr>
          <p:cNvSpPr>
            <a:spLocks noGrp="1"/>
          </p:cNvSpPr>
          <p:nvPr>
            <p:ph type="body" sz="quarter" idx="10"/>
          </p:nvPr>
        </p:nvSpPr>
        <p:spPr/>
        <p:txBody>
          <a:bodyPr/>
          <a:lstStyle/>
          <a:p>
            <a:endParaRPr lang="en-US"/>
          </a:p>
        </p:txBody>
      </p:sp>
      <p:graphicFrame>
        <p:nvGraphicFramePr>
          <p:cNvPr id="4" name="Diagram 3">
            <a:extLst>
              <a:ext uri="{FF2B5EF4-FFF2-40B4-BE49-F238E27FC236}">
                <a16:creationId xmlns:a16="http://schemas.microsoft.com/office/drawing/2014/main" id="{44F35E72-6CE0-40F2-A44D-CEAF6127EAA7}"/>
              </a:ext>
              <a:ext uri="{C183D7F6-B498-43B3-948B-1728B52AA6E4}">
                <adec:decorative xmlns:adec="http://schemas.microsoft.com/office/drawing/2017/decorative" val="1"/>
              </a:ext>
            </a:extLst>
          </p:cNvPr>
          <p:cNvGraphicFramePr/>
          <p:nvPr/>
        </p:nvGraphicFramePr>
        <p:xfrm>
          <a:off x="0" y="1772512"/>
          <a:ext cx="4772040" cy="26125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4" name="Diagram 33">
            <a:extLst>
              <a:ext uri="{FF2B5EF4-FFF2-40B4-BE49-F238E27FC236}">
                <a16:creationId xmlns:a16="http://schemas.microsoft.com/office/drawing/2014/main" id="{EC961FDD-104B-4BB8-BF19-0273ED7A5FB2}"/>
              </a:ext>
              <a:ext uri="{C183D7F6-B498-43B3-948B-1728B52AA6E4}">
                <adec:decorative xmlns:adec="http://schemas.microsoft.com/office/drawing/2017/decorative" val="1"/>
              </a:ext>
            </a:extLst>
          </p:cNvPr>
          <p:cNvGraphicFramePr/>
          <p:nvPr/>
        </p:nvGraphicFramePr>
        <p:xfrm>
          <a:off x="3739192" y="1633306"/>
          <a:ext cx="4772040" cy="261257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4" name="Diagram 63">
            <a:extLst>
              <a:ext uri="{FF2B5EF4-FFF2-40B4-BE49-F238E27FC236}">
                <a16:creationId xmlns:a16="http://schemas.microsoft.com/office/drawing/2014/main" id="{D002E81A-6783-4834-BF7B-B51651723366}"/>
              </a:ext>
              <a:ext uri="{C183D7F6-B498-43B3-948B-1728B52AA6E4}">
                <adec:decorative xmlns:adec="http://schemas.microsoft.com/office/drawing/2017/decorative" val="1"/>
              </a:ext>
            </a:extLst>
          </p:cNvPr>
          <p:cNvGraphicFramePr/>
          <p:nvPr/>
        </p:nvGraphicFramePr>
        <p:xfrm>
          <a:off x="7421982" y="1678626"/>
          <a:ext cx="4772040" cy="261257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94" name="Graphic 93">
            <a:extLst>
              <a:ext uri="{FF2B5EF4-FFF2-40B4-BE49-F238E27FC236}">
                <a16:creationId xmlns:a16="http://schemas.microsoft.com/office/drawing/2014/main" id="{750E1DC9-F94B-4027-B435-FA593351DA4C}"/>
              </a:ext>
              <a:ext uri="{C183D7F6-B498-43B3-948B-1728B52AA6E4}">
                <adec:decorative xmlns:adec="http://schemas.microsoft.com/office/drawing/2017/decorative" val="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45300" y="5204552"/>
            <a:ext cx="302279" cy="302279"/>
          </a:xfrm>
          <a:prstGeom prst="rect">
            <a:avLst/>
          </a:prstGeom>
        </p:spPr>
      </p:pic>
      <p:pic>
        <p:nvPicPr>
          <p:cNvPr id="95" name="Graphic 94">
            <a:extLst>
              <a:ext uri="{FF2B5EF4-FFF2-40B4-BE49-F238E27FC236}">
                <a16:creationId xmlns:a16="http://schemas.microsoft.com/office/drawing/2014/main" id="{6DFE39CD-22D3-4E06-BFA3-96B95152AFA4}"/>
              </a:ext>
              <a:ext uri="{C183D7F6-B498-43B3-948B-1728B52AA6E4}">
                <adec:decorative xmlns:adec="http://schemas.microsoft.com/office/drawing/2017/decorative" val="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659304" y="5204552"/>
            <a:ext cx="302279" cy="302279"/>
          </a:xfrm>
          <a:prstGeom prst="rect">
            <a:avLst/>
          </a:prstGeom>
        </p:spPr>
      </p:pic>
      <p:pic>
        <p:nvPicPr>
          <p:cNvPr id="96" name="Graphic 95">
            <a:extLst>
              <a:ext uri="{FF2B5EF4-FFF2-40B4-BE49-F238E27FC236}">
                <a16:creationId xmlns:a16="http://schemas.microsoft.com/office/drawing/2014/main" id="{FEF1AAA5-F62D-498E-A170-6ECD55F93162}"/>
              </a:ext>
              <a:ext uri="{C183D7F6-B498-43B3-948B-1728B52AA6E4}">
                <adec:decorative xmlns:adec="http://schemas.microsoft.com/office/drawing/2017/decorative" val="1"/>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2170562" y="5204553"/>
            <a:ext cx="302279" cy="302279"/>
          </a:xfrm>
          <a:prstGeom prst="rect">
            <a:avLst/>
          </a:prstGeom>
        </p:spPr>
      </p:pic>
      <p:pic>
        <p:nvPicPr>
          <p:cNvPr id="97" name="Graphic 96">
            <a:extLst>
              <a:ext uri="{FF2B5EF4-FFF2-40B4-BE49-F238E27FC236}">
                <a16:creationId xmlns:a16="http://schemas.microsoft.com/office/drawing/2014/main" id="{FBEADDCF-B0E9-4A3B-A1E2-D7A047B3240B}"/>
              </a:ext>
              <a:ext uri="{C183D7F6-B498-43B3-948B-1728B52AA6E4}">
                <adec:decorative xmlns:adec="http://schemas.microsoft.com/office/drawing/2017/decorative" val="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684566" y="5204552"/>
            <a:ext cx="302279" cy="302279"/>
          </a:xfrm>
          <a:prstGeom prst="rect">
            <a:avLst/>
          </a:prstGeom>
        </p:spPr>
      </p:pic>
      <p:pic>
        <p:nvPicPr>
          <p:cNvPr id="98" name="Graphic 97">
            <a:extLst>
              <a:ext uri="{FF2B5EF4-FFF2-40B4-BE49-F238E27FC236}">
                <a16:creationId xmlns:a16="http://schemas.microsoft.com/office/drawing/2014/main" id="{E2781C11-4973-4D55-B3DC-C843021FFCEE}"/>
              </a:ext>
              <a:ext uri="{C183D7F6-B498-43B3-948B-1728B52AA6E4}">
                <adec:decorative xmlns:adec="http://schemas.microsoft.com/office/drawing/2017/decorative" val="1"/>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3193079" y="5204551"/>
            <a:ext cx="302280" cy="302280"/>
          </a:xfrm>
          <a:prstGeom prst="rect">
            <a:avLst/>
          </a:prstGeom>
        </p:spPr>
      </p:pic>
      <p:cxnSp>
        <p:nvCxnSpPr>
          <p:cNvPr id="99" name="Straight Connector 98">
            <a:extLst>
              <a:ext uri="{FF2B5EF4-FFF2-40B4-BE49-F238E27FC236}">
                <a16:creationId xmlns:a16="http://schemas.microsoft.com/office/drawing/2014/main" id="{13B80437-16C6-4C8D-B8B4-3F6BFE242C19}"/>
              </a:ext>
              <a:ext uri="{C183D7F6-B498-43B3-948B-1728B52AA6E4}">
                <adec:decorative xmlns:adec="http://schemas.microsoft.com/office/drawing/2017/decorative" val="1"/>
              </a:ext>
            </a:extLst>
          </p:cNvPr>
          <p:cNvCxnSpPr/>
          <p:nvPr/>
        </p:nvCxnSpPr>
        <p:spPr>
          <a:xfrm>
            <a:off x="1001949" y="5078765"/>
            <a:ext cx="0" cy="535022"/>
          </a:xfrm>
          <a:prstGeom prst="line">
            <a:avLst/>
          </a:prstGeom>
          <a:ln w="19050">
            <a:prstDash val="sysDash"/>
            <a:headEnd type="none" w="lg" len="med"/>
            <a:tailEnd type="none" w="lg" len="med"/>
          </a:ln>
        </p:spPr>
        <p:style>
          <a:lnRef idx="1">
            <a:schemeClr val="accent5"/>
          </a:lnRef>
          <a:fillRef idx="0">
            <a:schemeClr val="accent5"/>
          </a:fillRef>
          <a:effectRef idx="0">
            <a:schemeClr val="accent5"/>
          </a:effectRef>
          <a:fontRef idx="minor">
            <a:schemeClr val="tx1"/>
          </a:fontRef>
        </p:style>
      </p:cxnSp>
      <p:cxnSp>
        <p:nvCxnSpPr>
          <p:cNvPr id="100" name="Straight Connector 99">
            <a:extLst>
              <a:ext uri="{FF2B5EF4-FFF2-40B4-BE49-F238E27FC236}">
                <a16:creationId xmlns:a16="http://schemas.microsoft.com/office/drawing/2014/main" id="{32B2D4B9-3590-43CF-9920-91675588DCA5}"/>
              </a:ext>
              <a:ext uri="{C183D7F6-B498-43B3-948B-1728B52AA6E4}">
                <adec:decorative xmlns:adec="http://schemas.microsoft.com/office/drawing/2017/decorative" val="1"/>
              </a:ext>
            </a:extLst>
          </p:cNvPr>
          <p:cNvCxnSpPr>
            <a:cxnSpLocks/>
          </p:cNvCxnSpPr>
          <p:nvPr/>
        </p:nvCxnSpPr>
        <p:spPr>
          <a:xfrm>
            <a:off x="1001949" y="5078765"/>
            <a:ext cx="2587557" cy="0"/>
          </a:xfrm>
          <a:prstGeom prst="line">
            <a:avLst/>
          </a:prstGeom>
          <a:ln w="19050">
            <a:prstDash val="sysDash"/>
            <a:headEnd type="none" w="lg" len="med"/>
            <a:tailEnd type="none" w="lg" len="med"/>
          </a:ln>
        </p:spPr>
        <p:style>
          <a:lnRef idx="1">
            <a:schemeClr val="accent5"/>
          </a:lnRef>
          <a:fillRef idx="0">
            <a:schemeClr val="accent5"/>
          </a:fillRef>
          <a:effectRef idx="0">
            <a:schemeClr val="accent5"/>
          </a:effectRef>
          <a:fontRef idx="minor">
            <a:schemeClr val="tx1"/>
          </a:fontRef>
        </p:style>
      </p:cxnSp>
      <p:cxnSp>
        <p:nvCxnSpPr>
          <p:cNvPr id="101" name="Straight Connector 100">
            <a:extLst>
              <a:ext uri="{FF2B5EF4-FFF2-40B4-BE49-F238E27FC236}">
                <a16:creationId xmlns:a16="http://schemas.microsoft.com/office/drawing/2014/main" id="{1AA047FF-C248-4AC6-B905-FF048B6AFAEF}"/>
              </a:ext>
              <a:ext uri="{C183D7F6-B498-43B3-948B-1728B52AA6E4}">
                <adec:decorative xmlns:adec="http://schemas.microsoft.com/office/drawing/2017/decorative" val="1"/>
              </a:ext>
            </a:extLst>
          </p:cNvPr>
          <p:cNvCxnSpPr>
            <a:cxnSpLocks/>
          </p:cNvCxnSpPr>
          <p:nvPr/>
        </p:nvCxnSpPr>
        <p:spPr>
          <a:xfrm>
            <a:off x="1001949" y="5613787"/>
            <a:ext cx="2587557" cy="0"/>
          </a:xfrm>
          <a:prstGeom prst="line">
            <a:avLst/>
          </a:prstGeom>
          <a:ln w="19050">
            <a:prstDash val="sysDash"/>
            <a:headEnd type="none" w="lg" len="med"/>
            <a:tailEnd type="none" w="lg" len="med"/>
          </a:ln>
        </p:spPr>
        <p:style>
          <a:lnRef idx="1">
            <a:schemeClr val="accent5"/>
          </a:lnRef>
          <a:fillRef idx="0">
            <a:schemeClr val="accent5"/>
          </a:fillRef>
          <a:effectRef idx="0">
            <a:schemeClr val="accent5"/>
          </a:effectRef>
          <a:fontRef idx="minor">
            <a:schemeClr val="tx1"/>
          </a:fontRef>
        </p:style>
      </p:cxnSp>
      <p:cxnSp>
        <p:nvCxnSpPr>
          <p:cNvPr id="102" name="Straight Connector 101">
            <a:extLst>
              <a:ext uri="{FF2B5EF4-FFF2-40B4-BE49-F238E27FC236}">
                <a16:creationId xmlns:a16="http://schemas.microsoft.com/office/drawing/2014/main" id="{7701AD8B-19C7-4905-8508-AA2705AE34FB}"/>
              </a:ext>
              <a:ext uri="{C183D7F6-B498-43B3-948B-1728B52AA6E4}">
                <adec:decorative xmlns:adec="http://schemas.microsoft.com/office/drawing/2017/decorative" val="1"/>
              </a:ext>
            </a:extLst>
          </p:cNvPr>
          <p:cNvCxnSpPr/>
          <p:nvPr/>
        </p:nvCxnSpPr>
        <p:spPr>
          <a:xfrm>
            <a:off x="3576536" y="5089801"/>
            <a:ext cx="0" cy="535022"/>
          </a:xfrm>
          <a:prstGeom prst="line">
            <a:avLst/>
          </a:prstGeom>
          <a:ln w="19050">
            <a:prstDash val="sysDash"/>
            <a:headEnd type="none" w="lg" len="med"/>
            <a:tailEnd type="none" w="lg" len="med"/>
          </a:ln>
        </p:spPr>
        <p:style>
          <a:lnRef idx="1">
            <a:schemeClr val="accent5"/>
          </a:lnRef>
          <a:fillRef idx="0">
            <a:schemeClr val="accent5"/>
          </a:fillRef>
          <a:effectRef idx="0">
            <a:schemeClr val="accent5"/>
          </a:effectRef>
          <a:fontRef idx="minor">
            <a:schemeClr val="tx1"/>
          </a:fontRef>
        </p:style>
      </p:cxnSp>
      <p:pic>
        <p:nvPicPr>
          <p:cNvPr id="103" name="Graphic 102">
            <a:extLst>
              <a:ext uri="{FF2B5EF4-FFF2-40B4-BE49-F238E27FC236}">
                <a16:creationId xmlns:a16="http://schemas.microsoft.com/office/drawing/2014/main" id="{18A9ABAF-6735-4A7B-97C9-2E2CDD77FCE4}"/>
              </a:ext>
              <a:ext uri="{C183D7F6-B498-43B3-948B-1728B52AA6E4}">
                <adec:decorative xmlns:adec="http://schemas.microsoft.com/office/drawing/2017/decorative" val="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062066" y="5204552"/>
            <a:ext cx="302279" cy="302279"/>
          </a:xfrm>
          <a:prstGeom prst="rect">
            <a:avLst/>
          </a:prstGeom>
        </p:spPr>
      </p:pic>
      <p:pic>
        <p:nvPicPr>
          <p:cNvPr id="104" name="Graphic 103">
            <a:extLst>
              <a:ext uri="{FF2B5EF4-FFF2-40B4-BE49-F238E27FC236}">
                <a16:creationId xmlns:a16="http://schemas.microsoft.com/office/drawing/2014/main" id="{9D5E5EE3-08ED-4310-BB39-08BF14CB7840}"/>
              </a:ext>
              <a:ext uri="{C183D7F6-B498-43B3-948B-1728B52AA6E4}">
                <adec:decorative xmlns:adec="http://schemas.microsoft.com/office/drawing/2017/decorative" val="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5576070" y="5204552"/>
            <a:ext cx="302279" cy="302279"/>
          </a:xfrm>
          <a:prstGeom prst="rect">
            <a:avLst/>
          </a:prstGeom>
        </p:spPr>
      </p:pic>
      <p:pic>
        <p:nvPicPr>
          <p:cNvPr id="105" name="Graphic 104">
            <a:extLst>
              <a:ext uri="{FF2B5EF4-FFF2-40B4-BE49-F238E27FC236}">
                <a16:creationId xmlns:a16="http://schemas.microsoft.com/office/drawing/2014/main" id="{C37D5EC8-BE01-45CD-9694-55C1B29DE1AB}"/>
              </a:ext>
              <a:ext uri="{C183D7F6-B498-43B3-948B-1728B52AA6E4}">
                <adec:decorative xmlns:adec="http://schemas.microsoft.com/office/drawing/2017/decorative" val="1"/>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6087328" y="5204553"/>
            <a:ext cx="302279" cy="302279"/>
          </a:xfrm>
          <a:prstGeom prst="rect">
            <a:avLst/>
          </a:prstGeom>
        </p:spPr>
      </p:pic>
      <p:pic>
        <p:nvPicPr>
          <p:cNvPr id="106" name="Graphic 105">
            <a:extLst>
              <a:ext uri="{FF2B5EF4-FFF2-40B4-BE49-F238E27FC236}">
                <a16:creationId xmlns:a16="http://schemas.microsoft.com/office/drawing/2014/main" id="{ADA56356-8FEC-4427-B024-62C5861E3A00}"/>
              </a:ext>
              <a:ext uri="{C183D7F6-B498-43B3-948B-1728B52AA6E4}">
                <adec:decorative xmlns:adec="http://schemas.microsoft.com/office/drawing/2017/decorative" val="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6601332" y="5204552"/>
            <a:ext cx="302279" cy="302279"/>
          </a:xfrm>
          <a:prstGeom prst="rect">
            <a:avLst/>
          </a:prstGeom>
        </p:spPr>
      </p:pic>
      <p:pic>
        <p:nvPicPr>
          <p:cNvPr id="107" name="Graphic 106">
            <a:extLst>
              <a:ext uri="{FF2B5EF4-FFF2-40B4-BE49-F238E27FC236}">
                <a16:creationId xmlns:a16="http://schemas.microsoft.com/office/drawing/2014/main" id="{DB6471C3-BD8C-432E-B3AB-433AF7FAABB1}"/>
              </a:ext>
              <a:ext uri="{C183D7F6-B498-43B3-948B-1728B52AA6E4}">
                <adec:decorative xmlns:adec="http://schemas.microsoft.com/office/drawing/2017/decorative" val="1"/>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7109845" y="5204551"/>
            <a:ext cx="302280" cy="302280"/>
          </a:xfrm>
          <a:prstGeom prst="rect">
            <a:avLst/>
          </a:prstGeom>
        </p:spPr>
      </p:pic>
      <p:cxnSp>
        <p:nvCxnSpPr>
          <p:cNvPr id="108" name="Straight Connector 107">
            <a:extLst>
              <a:ext uri="{FF2B5EF4-FFF2-40B4-BE49-F238E27FC236}">
                <a16:creationId xmlns:a16="http://schemas.microsoft.com/office/drawing/2014/main" id="{1DCE8C19-F25F-495C-9ECE-79808B9E0CA5}"/>
              </a:ext>
              <a:ext uri="{C183D7F6-B498-43B3-948B-1728B52AA6E4}">
                <adec:decorative xmlns:adec="http://schemas.microsoft.com/office/drawing/2017/decorative" val="1"/>
              </a:ext>
            </a:extLst>
          </p:cNvPr>
          <p:cNvCxnSpPr/>
          <p:nvPr/>
        </p:nvCxnSpPr>
        <p:spPr>
          <a:xfrm>
            <a:off x="4918715" y="5078765"/>
            <a:ext cx="0" cy="535022"/>
          </a:xfrm>
          <a:prstGeom prst="line">
            <a:avLst/>
          </a:prstGeom>
          <a:ln w="19050">
            <a:prstDash val="sysDash"/>
            <a:headEnd type="none" w="lg" len="med"/>
            <a:tailEnd type="none" w="lg" len="med"/>
          </a:ln>
        </p:spPr>
        <p:style>
          <a:lnRef idx="1">
            <a:schemeClr val="accent5"/>
          </a:lnRef>
          <a:fillRef idx="0">
            <a:schemeClr val="accent5"/>
          </a:fillRef>
          <a:effectRef idx="0">
            <a:schemeClr val="accent5"/>
          </a:effectRef>
          <a:fontRef idx="minor">
            <a:schemeClr val="tx1"/>
          </a:fontRef>
        </p:style>
      </p:cxnSp>
      <p:cxnSp>
        <p:nvCxnSpPr>
          <p:cNvPr id="109" name="Straight Connector 108">
            <a:extLst>
              <a:ext uri="{FF2B5EF4-FFF2-40B4-BE49-F238E27FC236}">
                <a16:creationId xmlns:a16="http://schemas.microsoft.com/office/drawing/2014/main" id="{D2DAFCD0-BA6D-4167-9E6F-A6D57612E1CD}"/>
              </a:ext>
              <a:ext uri="{C183D7F6-B498-43B3-948B-1728B52AA6E4}">
                <adec:decorative xmlns:adec="http://schemas.microsoft.com/office/drawing/2017/decorative" val="1"/>
              </a:ext>
            </a:extLst>
          </p:cNvPr>
          <p:cNvCxnSpPr>
            <a:cxnSpLocks/>
          </p:cNvCxnSpPr>
          <p:nvPr/>
        </p:nvCxnSpPr>
        <p:spPr>
          <a:xfrm>
            <a:off x="4918715" y="5078765"/>
            <a:ext cx="2587557" cy="0"/>
          </a:xfrm>
          <a:prstGeom prst="line">
            <a:avLst/>
          </a:prstGeom>
          <a:ln w="19050">
            <a:prstDash val="sysDash"/>
            <a:headEnd type="none" w="lg" len="med"/>
            <a:tailEnd type="none" w="lg" len="med"/>
          </a:ln>
        </p:spPr>
        <p:style>
          <a:lnRef idx="1">
            <a:schemeClr val="accent5"/>
          </a:lnRef>
          <a:fillRef idx="0">
            <a:schemeClr val="accent5"/>
          </a:fillRef>
          <a:effectRef idx="0">
            <a:schemeClr val="accent5"/>
          </a:effectRef>
          <a:fontRef idx="minor">
            <a:schemeClr val="tx1"/>
          </a:fontRef>
        </p:style>
      </p:cxnSp>
      <p:cxnSp>
        <p:nvCxnSpPr>
          <p:cNvPr id="110" name="Straight Connector 109">
            <a:extLst>
              <a:ext uri="{FF2B5EF4-FFF2-40B4-BE49-F238E27FC236}">
                <a16:creationId xmlns:a16="http://schemas.microsoft.com/office/drawing/2014/main" id="{8E2FC734-83EF-4F93-BC06-8BB1026C9D3B}"/>
              </a:ext>
              <a:ext uri="{C183D7F6-B498-43B3-948B-1728B52AA6E4}">
                <adec:decorative xmlns:adec="http://schemas.microsoft.com/office/drawing/2017/decorative" val="1"/>
              </a:ext>
            </a:extLst>
          </p:cNvPr>
          <p:cNvCxnSpPr>
            <a:cxnSpLocks/>
          </p:cNvCxnSpPr>
          <p:nvPr/>
        </p:nvCxnSpPr>
        <p:spPr>
          <a:xfrm>
            <a:off x="4918715" y="5613787"/>
            <a:ext cx="2587557" cy="0"/>
          </a:xfrm>
          <a:prstGeom prst="line">
            <a:avLst/>
          </a:prstGeom>
          <a:ln w="19050">
            <a:prstDash val="sysDash"/>
            <a:headEnd type="none" w="lg" len="med"/>
            <a:tailEnd type="none" w="lg" len="med"/>
          </a:ln>
        </p:spPr>
        <p:style>
          <a:lnRef idx="1">
            <a:schemeClr val="accent5"/>
          </a:lnRef>
          <a:fillRef idx="0">
            <a:schemeClr val="accent5"/>
          </a:fillRef>
          <a:effectRef idx="0">
            <a:schemeClr val="accent5"/>
          </a:effectRef>
          <a:fontRef idx="minor">
            <a:schemeClr val="tx1"/>
          </a:fontRef>
        </p:style>
      </p:cxnSp>
      <p:cxnSp>
        <p:nvCxnSpPr>
          <p:cNvPr id="111" name="Straight Connector 110">
            <a:extLst>
              <a:ext uri="{FF2B5EF4-FFF2-40B4-BE49-F238E27FC236}">
                <a16:creationId xmlns:a16="http://schemas.microsoft.com/office/drawing/2014/main" id="{C08089E5-BBCD-4274-9552-31BB108BEA2C}"/>
              </a:ext>
              <a:ext uri="{C183D7F6-B498-43B3-948B-1728B52AA6E4}">
                <adec:decorative xmlns:adec="http://schemas.microsoft.com/office/drawing/2017/decorative" val="1"/>
              </a:ext>
            </a:extLst>
          </p:cNvPr>
          <p:cNvCxnSpPr/>
          <p:nvPr/>
        </p:nvCxnSpPr>
        <p:spPr>
          <a:xfrm>
            <a:off x="7493302" y="5089801"/>
            <a:ext cx="0" cy="535022"/>
          </a:xfrm>
          <a:prstGeom prst="line">
            <a:avLst/>
          </a:prstGeom>
          <a:ln w="19050">
            <a:prstDash val="sysDash"/>
            <a:headEnd type="none" w="lg" len="med"/>
            <a:tailEnd type="none" w="lg" len="med"/>
          </a:ln>
        </p:spPr>
        <p:style>
          <a:lnRef idx="1">
            <a:schemeClr val="accent5"/>
          </a:lnRef>
          <a:fillRef idx="0">
            <a:schemeClr val="accent5"/>
          </a:fillRef>
          <a:effectRef idx="0">
            <a:schemeClr val="accent5"/>
          </a:effectRef>
          <a:fontRef idx="minor">
            <a:schemeClr val="tx1"/>
          </a:fontRef>
        </p:style>
      </p:cxnSp>
      <p:pic>
        <p:nvPicPr>
          <p:cNvPr id="112" name="Graphic 111">
            <a:extLst>
              <a:ext uri="{FF2B5EF4-FFF2-40B4-BE49-F238E27FC236}">
                <a16:creationId xmlns:a16="http://schemas.microsoft.com/office/drawing/2014/main" id="{C92B6A6E-99F9-434D-980C-A4B8A744FF7E}"/>
              </a:ext>
              <a:ext uri="{C183D7F6-B498-43B3-948B-1728B52AA6E4}">
                <adec:decorative xmlns:adec="http://schemas.microsoft.com/office/drawing/2017/decorative" val="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845037" y="5204551"/>
            <a:ext cx="302279" cy="302279"/>
          </a:xfrm>
          <a:prstGeom prst="rect">
            <a:avLst/>
          </a:prstGeom>
        </p:spPr>
      </p:pic>
      <p:pic>
        <p:nvPicPr>
          <p:cNvPr id="113" name="Graphic 112">
            <a:extLst>
              <a:ext uri="{FF2B5EF4-FFF2-40B4-BE49-F238E27FC236}">
                <a16:creationId xmlns:a16="http://schemas.microsoft.com/office/drawing/2014/main" id="{0E3A3E0B-6F71-49F5-B45F-06AB6E721BF3}"/>
              </a:ext>
              <a:ext uri="{C183D7F6-B498-43B3-948B-1728B52AA6E4}">
                <adec:decorative xmlns:adec="http://schemas.microsoft.com/office/drawing/2017/decorative" val="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359041" y="5204551"/>
            <a:ext cx="302279" cy="302279"/>
          </a:xfrm>
          <a:prstGeom prst="rect">
            <a:avLst/>
          </a:prstGeom>
        </p:spPr>
      </p:pic>
      <p:pic>
        <p:nvPicPr>
          <p:cNvPr id="114" name="Graphic 113">
            <a:extLst>
              <a:ext uri="{FF2B5EF4-FFF2-40B4-BE49-F238E27FC236}">
                <a16:creationId xmlns:a16="http://schemas.microsoft.com/office/drawing/2014/main" id="{C231A05C-96C9-41E1-8F35-AF03BE5E895C}"/>
              </a:ext>
              <a:ext uri="{C183D7F6-B498-43B3-948B-1728B52AA6E4}">
                <adec:decorative xmlns:adec="http://schemas.microsoft.com/office/drawing/2017/decorative" val="1"/>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870299" y="5204552"/>
            <a:ext cx="302279" cy="302279"/>
          </a:xfrm>
          <a:prstGeom prst="rect">
            <a:avLst/>
          </a:prstGeom>
        </p:spPr>
      </p:pic>
      <p:pic>
        <p:nvPicPr>
          <p:cNvPr id="115" name="Graphic 114">
            <a:extLst>
              <a:ext uri="{FF2B5EF4-FFF2-40B4-BE49-F238E27FC236}">
                <a16:creationId xmlns:a16="http://schemas.microsoft.com/office/drawing/2014/main" id="{E9B88C50-FD3C-45B8-AFF2-1E0F86D18BBD}"/>
              </a:ext>
              <a:ext uri="{C183D7F6-B498-43B3-948B-1728B52AA6E4}">
                <adec:decorative xmlns:adec="http://schemas.microsoft.com/office/drawing/2017/decorative" val="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0384303" y="5204551"/>
            <a:ext cx="302279" cy="302279"/>
          </a:xfrm>
          <a:prstGeom prst="rect">
            <a:avLst/>
          </a:prstGeom>
        </p:spPr>
      </p:pic>
      <p:pic>
        <p:nvPicPr>
          <p:cNvPr id="116" name="Graphic 115">
            <a:extLst>
              <a:ext uri="{FF2B5EF4-FFF2-40B4-BE49-F238E27FC236}">
                <a16:creationId xmlns:a16="http://schemas.microsoft.com/office/drawing/2014/main" id="{DE35CCE8-CE84-408F-9927-6E636E80D83B}"/>
              </a:ext>
              <a:ext uri="{C183D7F6-B498-43B3-948B-1728B52AA6E4}">
                <adec:decorative xmlns:adec="http://schemas.microsoft.com/office/drawing/2017/decorative" val="1"/>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0892816" y="5204550"/>
            <a:ext cx="302280" cy="302280"/>
          </a:xfrm>
          <a:prstGeom prst="rect">
            <a:avLst/>
          </a:prstGeom>
        </p:spPr>
      </p:pic>
      <p:cxnSp>
        <p:nvCxnSpPr>
          <p:cNvPr id="117" name="Straight Connector 116">
            <a:extLst>
              <a:ext uri="{FF2B5EF4-FFF2-40B4-BE49-F238E27FC236}">
                <a16:creationId xmlns:a16="http://schemas.microsoft.com/office/drawing/2014/main" id="{24B4047E-CBD0-45F2-AD7F-E16FFDE15C76}"/>
              </a:ext>
              <a:ext uri="{C183D7F6-B498-43B3-948B-1728B52AA6E4}">
                <adec:decorative xmlns:adec="http://schemas.microsoft.com/office/drawing/2017/decorative" val="1"/>
              </a:ext>
            </a:extLst>
          </p:cNvPr>
          <p:cNvCxnSpPr/>
          <p:nvPr/>
        </p:nvCxnSpPr>
        <p:spPr>
          <a:xfrm>
            <a:off x="8701686" y="5078764"/>
            <a:ext cx="0" cy="535022"/>
          </a:xfrm>
          <a:prstGeom prst="line">
            <a:avLst/>
          </a:prstGeom>
          <a:ln w="19050">
            <a:prstDash val="sysDash"/>
            <a:headEnd type="none" w="lg" len="med"/>
            <a:tailEnd type="none" w="lg" len="med"/>
          </a:ln>
        </p:spPr>
        <p:style>
          <a:lnRef idx="1">
            <a:schemeClr val="accent5"/>
          </a:lnRef>
          <a:fillRef idx="0">
            <a:schemeClr val="accent5"/>
          </a:fillRef>
          <a:effectRef idx="0">
            <a:schemeClr val="accent5"/>
          </a:effectRef>
          <a:fontRef idx="minor">
            <a:schemeClr val="tx1"/>
          </a:fontRef>
        </p:style>
      </p:cxnSp>
      <p:cxnSp>
        <p:nvCxnSpPr>
          <p:cNvPr id="118" name="Straight Connector 117">
            <a:extLst>
              <a:ext uri="{FF2B5EF4-FFF2-40B4-BE49-F238E27FC236}">
                <a16:creationId xmlns:a16="http://schemas.microsoft.com/office/drawing/2014/main" id="{DD21BDD1-1A15-4E2C-AA1C-2C25F807A090}"/>
              </a:ext>
              <a:ext uri="{C183D7F6-B498-43B3-948B-1728B52AA6E4}">
                <adec:decorative xmlns:adec="http://schemas.microsoft.com/office/drawing/2017/decorative" val="1"/>
              </a:ext>
            </a:extLst>
          </p:cNvPr>
          <p:cNvCxnSpPr>
            <a:cxnSpLocks/>
          </p:cNvCxnSpPr>
          <p:nvPr/>
        </p:nvCxnSpPr>
        <p:spPr>
          <a:xfrm>
            <a:off x="8701686" y="5078764"/>
            <a:ext cx="2587557" cy="0"/>
          </a:xfrm>
          <a:prstGeom prst="line">
            <a:avLst/>
          </a:prstGeom>
          <a:ln w="19050">
            <a:prstDash val="sysDash"/>
            <a:headEnd type="none" w="lg" len="med"/>
            <a:tailEnd type="none" w="lg" len="med"/>
          </a:ln>
        </p:spPr>
        <p:style>
          <a:lnRef idx="1">
            <a:schemeClr val="accent5"/>
          </a:lnRef>
          <a:fillRef idx="0">
            <a:schemeClr val="accent5"/>
          </a:fillRef>
          <a:effectRef idx="0">
            <a:schemeClr val="accent5"/>
          </a:effectRef>
          <a:fontRef idx="minor">
            <a:schemeClr val="tx1"/>
          </a:fontRef>
        </p:style>
      </p:cxnSp>
      <p:cxnSp>
        <p:nvCxnSpPr>
          <p:cNvPr id="119" name="Straight Connector 118">
            <a:extLst>
              <a:ext uri="{FF2B5EF4-FFF2-40B4-BE49-F238E27FC236}">
                <a16:creationId xmlns:a16="http://schemas.microsoft.com/office/drawing/2014/main" id="{82AFDCAE-DE3A-4F49-BBD5-B74BF6D212E7}"/>
              </a:ext>
              <a:ext uri="{C183D7F6-B498-43B3-948B-1728B52AA6E4}">
                <adec:decorative xmlns:adec="http://schemas.microsoft.com/office/drawing/2017/decorative" val="1"/>
              </a:ext>
            </a:extLst>
          </p:cNvPr>
          <p:cNvCxnSpPr>
            <a:cxnSpLocks/>
          </p:cNvCxnSpPr>
          <p:nvPr/>
        </p:nvCxnSpPr>
        <p:spPr>
          <a:xfrm>
            <a:off x="8701686" y="5613786"/>
            <a:ext cx="2587557" cy="0"/>
          </a:xfrm>
          <a:prstGeom prst="line">
            <a:avLst/>
          </a:prstGeom>
          <a:ln w="19050">
            <a:prstDash val="sysDash"/>
            <a:headEnd type="none" w="lg" len="med"/>
            <a:tailEnd type="none" w="lg" len="med"/>
          </a:ln>
        </p:spPr>
        <p:style>
          <a:lnRef idx="1">
            <a:schemeClr val="accent5"/>
          </a:lnRef>
          <a:fillRef idx="0">
            <a:schemeClr val="accent5"/>
          </a:fillRef>
          <a:effectRef idx="0">
            <a:schemeClr val="accent5"/>
          </a:effectRef>
          <a:fontRef idx="minor">
            <a:schemeClr val="tx1"/>
          </a:fontRef>
        </p:style>
      </p:cxnSp>
      <p:cxnSp>
        <p:nvCxnSpPr>
          <p:cNvPr id="120" name="Straight Connector 119">
            <a:extLst>
              <a:ext uri="{FF2B5EF4-FFF2-40B4-BE49-F238E27FC236}">
                <a16:creationId xmlns:a16="http://schemas.microsoft.com/office/drawing/2014/main" id="{49D4EB01-5655-4E51-AEA1-7848D61EF624}"/>
              </a:ext>
              <a:ext uri="{C183D7F6-B498-43B3-948B-1728B52AA6E4}">
                <adec:decorative xmlns:adec="http://schemas.microsoft.com/office/drawing/2017/decorative" val="1"/>
              </a:ext>
            </a:extLst>
          </p:cNvPr>
          <p:cNvCxnSpPr/>
          <p:nvPr/>
        </p:nvCxnSpPr>
        <p:spPr>
          <a:xfrm>
            <a:off x="11276273" y="5089800"/>
            <a:ext cx="0" cy="535022"/>
          </a:xfrm>
          <a:prstGeom prst="line">
            <a:avLst/>
          </a:prstGeom>
          <a:ln w="19050">
            <a:prstDash val="sysDash"/>
            <a:headEnd type="none" w="lg" len="med"/>
            <a:tailEnd type="none" w="lg" len="med"/>
          </a:ln>
        </p:spPr>
        <p:style>
          <a:lnRef idx="1">
            <a:schemeClr val="accent5"/>
          </a:lnRef>
          <a:fillRef idx="0">
            <a:schemeClr val="accent5"/>
          </a:fillRef>
          <a:effectRef idx="0">
            <a:schemeClr val="accent5"/>
          </a:effectRef>
          <a:fontRef idx="minor">
            <a:schemeClr val="tx1"/>
          </a:fontRef>
        </p:style>
      </p:cxnSp>
      <p:sp>
        <p:nvSpPr>
          <p:cNvPr id="121" name="Arrow: Up 120">
            <a:extLst>
              <a:ext uri="{FF2B5EF4-FFF2-40B4-BE49-F238E27FC236}">
                <a16:creationId xmlns:a16="http://schemas.microsoft.com/office/drawing/2014/main" id="{1147F695-AED4-46FD-8919-15F53FACB20C}"/>
              </a:ext>
              <a:ext uri="{C183D7F6-B498-43B3-948B-1728B52AA6E4}">
                <adec:decorative xmlns:adec="http://schemas.microsoft.com/office/drawing/2017/decorative" val="1"/>
              </a:ext>
            </a:extLst>
          </p:cNvPr>
          <p:cNvSpPr/>
          <p:nvPr/>
        </p:nvSpPr>
        <p:spPr bwMode="auto">
          <a:xfrm>
            <a:off x="1145300" y="4738774"/>
            <a:ext cx="382049" cy="328955"/>
          </a:xfrm>
          <a:prstGeom prst="up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Arrow: Up 121">
            <a:extLst>
              <a:ext uri="{FF2B5EF4-FFF2-40B4-BE49-F238E27FC236}">
                <a16:creationId xmlns:a16="http://schemas.microsoft.com/office/drawing/2014/main" id="{BEA8D73F-E965-4CA4-B3CF-F758748953B2}"/>
              </a:ext>
              <a:ext uri="{C183D7F6-B498-43B3-948B-1728B52AA6E4}">
                <adec:decorative xmlns:adec="http://schemas.microsoft.com/office/drawing/2017/decorative" val="1"/>
              </a:ext>
            </a:extLst>
          </p:cNvPr>
          <p:cNvSpPr/>
          <p:nvPr/>
        </p:nvSpPr>
        <p:spPr bwMode="auto">
          <a:xfrm>
            <a:off x="1659304" y="4737434"/>
            <a:ext cx="382049" cy="328955"/>
          </a:xfrm>
          <a:prstGeom prst="up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Arrow: Up 122">
            <a:extLst>
              <a:ext uri="{FF2B5EF4-FFF2-40B4-BE49-F238E27FC236}">
                <a16:creationId xmlns:a16="http://schemas.microsoft.com/office/drawing/2014/main" id="{C014D0C2-871B-4DD6-9CE9-96FBB16AF678}"/>
              </a:ext>
              <a:ext uri="{C183D7F6-B498-43B3-948B-1728B52AA6E4}">
                <adec:decorative xmlns:adec="http://schemas.microsoft.com/office/drawing/2017/decorative" val="1"/>
              </a:ext>
            </a:extLst>
          </p:cNvPr>
          <p:cNvSpPr/>
          <p:nvPr/>
        </p:nvSpPr>
        <p:spPr bwMode="auto">
          <a:xfrm>
            <a:off x="2170562" y="4737434"/>
            <a:ext cx="382049" cy="329942"/>
          </a:xfrm>
          <a:prstGeom prst="up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Arrow: Up 123">
            <a:extLst>
              <a:ext uri="{FF2B5EF4-FFF2-40B4-BE49-F238E27FC236}">
                <a16:creationId xmlns:a16="http://schemas.microsoft.com/office/drawing/2014/main" id="{18A8D1A9-8698-45B6-916F-A35299F6C048}"/>
              </a:ext>
              <a:ext uri="{C183D7F6-B498-43B3-948B-1728B52AA6E4}">
                <adec:decorative xmlns:adec="http://schemas.microsoft.com/office/drawing/2017/decorative" val="1"/>
              </a:ext>
            </a:extLst>
          </p:cNvPr>
          <p:cNvSpPr/>
          <p:nvPr/>
        </p:nvSpPr>
        <p:spPr bwMode="auto">
          <a:xfrm>
            <a:off x="2644284" y="4736447"/>
            <a:ext cx="382049" cy="329942"/>
          </a:xfrm>
          <a:prstGeom prst="up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Arrow: Up 124">
            <a:extLst>
              <a:ext uri="{FF2B5EF4-FFF2-40B4-BE49-F238E27FC236}">
                <a16:creationId xmlns:a16="http://schemas.microsoft.com/office/drawing/2014/main" id="{C1EAE8D3-0120-410C-A0F4-6AC514ABCFD3}"/>
              </a:ext>
              <a:ext uri="{C183D7F6-B498-43B3-948B-1728B52AA6E4}">
                <adec:decorative xmlns:adec="http://schemas.microsoft.com/office/drawing/2017/decorative" val="1"/>
              </a:ext>
            </a:extLst>
          </p:cNvPr>
          <p:cNvSpPr/>
          <p:nvPr/>
        </p:nvSpPr>
        <p:spPr bwMode="auto">
          <a:xfrm>
            <a:off x="3153194" y="4736447"/>
            <a:ext cx="382049" cy="331917"/>
          </a:xfrm>
          <a:prstGeom prst="up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Arrow: Up 125">
            <a:extLst>
              <a:ext uri="{FF2B5EF4-FFF2-40B4-BE49-F238E27FC236}">
                <a16:creationId xmlns:a16="http://schemas.microsoft.com/office/drawing/2014/main" id="{0EDF9DB0-B242-4601-85AB-3B2F4920161D}"/>
              </a:ext>
              <a:ext uri="{C183D7F6-B498-43B3-948B-1728B52AA6E4}">
                <adec:decorative xmlns:adec="http://schemas.microsoft.com/office/drawing/2017/decorative" val="1"/>
              </a:ext>
            </a:extLst>
          </p:cNvPr>
          <p:cNvSpPr/>
          <p:nvPr/>
        </p:nvSpPr>
        <p:spPr bwMode="auto">
          <a:xfrm>
            <a:off x="5011067" y="4620283"/>
            <a:ext cx="382049" cy="438219"/>
          </a:xfrm>
          <a:prstGeom prst="up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Arrow: Up 126">
            <a:extLst>
              <a:ext uri="{FF2B5EF4-FFF2-40B4-BE49-F238E27FC236}">
                <a16:creationId xmlns:a16="http://schemas.microsoft.com/office/drawing/2014/main" id="{15511F4B-F470-4704-A745-C3DBCB6AAC54}"/>
              </a:ext>
              <a:ext uri="{C183D7F6-B498-43B3-948B-1728B52AA6E4}">
                <adec:decorative xmlns:adec="http://schemas.microsoft.com/office/drawing/2017/decorative" val="1"/>
              </a:ext>
            </a:extLst>
          </p:cNvPr>
          <p:cNvSpPr/>
          <p:nvPr/>
        </p:nvSpPr>
        <p:spPr bwMode="auto">
          <a:xfrm>
            <a:off x="5525071" y="4469559"/>
            <a:ext cx="382049" cy="587604"/>
          </a:xfrm>
          <a:prstGeom prst="up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8" name="Arrow: Up 127">
            <a:extLst>
              <a:ext uri="{FF2B5EF4-FFF2-40B4-BE49-F238E27FC236}">
                <a16:creationId xmlns:a16="http://schemas.microsoft.com/office/drawing/2014/main" id="{0E66B4F3-FEB2-4A7E-A8C3-35064415B7A5}"/>
              </a:ext>
              <a:ext uri="{C183D7F6-B498-43B3-948B-1728B52AA6E4}">
                <adec:decorative xmlns:adec="http://schemas.microsoft.com/office/drawing/2017/decorative" val="1"/>
              </a:ext>
            </a:extLst>
          </p:cNvPr>
          <p:cNvSpPr/>
          <p:nvPr/>
        </p:nvSpPr>
        <p:spPr bwMode="auto">
          <a:xfrm>
            <a:off x="6036329" y="4604196"/>
            <a:ext cx="382049" cy="453954"/>
          </a:xfrm>
          <a:prstGeom prst="up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9" name="Arrow: Up 128">
            <a:extLst>
              <a:ext uri="{FF2B5EF4-FFF2-40B4-BE49-F238E27FC236}">
                <a16:creationId xmlns:a16="http://schemas.microsoft.com/office/drawing/2014/main" id="{BFEA2C7B-DEFC-436A-B3FB-B5089B29C1E8}"/>
              </a:ext>
              <a:ext uri="{C183D7F6-B498-43B3-948B-1728B52AA6E4}">
                <adec:decorative xmlns:adec="http://schemas.microsoft.com/office/drawing/2017/decorative" val="1"/>
              </a:ext>
            </a:extLst>
          </p:cNvPr>
          <p:cNvSpPr/>
          <p:nvPr/>
        </p:nvSpPr>
        <p:spPr bwMode="auto">
          <a:xfrm>
            <a:off x="6510051" y="4543745"/>
            <a:ext cx="382049" cy="513418"/>
          </a:xfrm>
          <a:prstGeom prst="up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Arrow: Up 129">
            <a:extLst>
              <a:ext uri="{FF2B5EF4-FFF2-40B4-BE49-F238E27FC236}">
                <a16:creationId xmlns:a16="http://schemas.microsoft.com/office/drawing/2014/main" id="{377542CC-8D5D-47F5-A536-3E76671883A4}"/>
              </a:ext>
              <a:ext uri="{C183D7F6-B498-43B3-948B-1728B52AA6E4}">
                <adec:decorative xmlns:adec="http://schemas.microsoft.com/office/drawing/2017/decorative" val="1"/>
              </a:ext>
            </a:extLst>
          </p:cNvPr>
          <p:cNvSpPr/>
          <p:nvPr/>
        </p:nvSpPr>
        <p:spPr bwMode="auto">
          <a:xfrm>
            <a:off x="7018961" y="4469560"/>
            <a:ext cx="382049" cy="589578"/>
          </a:xfrm>
          <a:prstGeom prst="up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Arrow: Up 130">
            <a:extLst>
              <a:ext uri="{FF2B5EF4-FFF2-40B4-BE49-F238E27FC236}">
                <a16:creationId xmlns:a16="http://schemas.microsoft.com/office/drawing/2014/main" id="{F9A6A664-C60A-47ED-9B07-E9AF32E6F5E5}"/>
              </a:ext>
              <a:ext uri="{C183D7F6-B498-43B3-948B-1728B52AA6E4}">
                <adec:decorative xmlns:adec="http://schemas.microsoft.com/office/drawing/2017/decorative" val="1"/>
              </a:ext>
            </a:extLst>
          </p:cNvPr>
          <p:cNvSpPr/>
          <p:nvPr/>
        </p:nvSpPr>
        <p:spPr bwMode="auto">
          <a:xfrm>
            <a:off x="8803432" y="4407561"/>
            <a:ext cx="382049" cy="643290"/>
          </a:xfrm>
          <a:prstGeom prst="up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2" name="Arrow: Up 131">
            <a:extLst>
              <a:ext uri="{FF2B5EF4-FFF2-40B4-BE49-F238E27FC236}">
                <a16:creationId xmlns:a16="http://schemas.microsoft.com/office/drawing/2014/main" id="{07C23842-7A4C-444C-9239-F2355621D37D}"/>
              </a:ext>
              <a:ext uri="{C183D7F6-B498-43B3-948B-1728B52AA6E4}">
                <adec:decorative xmlns:adec="http://schemas.microsoft.com/office/drawing/2017/decorative" val="1"/>
              </a:ext>
            </a:extLst>
          </p:cNvPr>
          <p:cNvSpPr/>
          <p:nvPr/>
        </p:nvSpPr>
        <p:spPr bwMode="auto">
          <a:xfrm>
            <a:off x="9317436" y="4191919"/>
            <a:ext cx="382049" cy="857592"/>
          </a:xfrm>
          <a:prstGeom prst="up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Arrow: Up 132">
            <a:extLst>
              <a:ext uri="{FF2B5EF4-FFF2-40B4-BE49-F238E27FC236}">
                <a16:creationId xmlns:a16="http://schemas.microsoft.com/office/drawing/2014/main" id="{5E998524-791B-4070-A13E-E5D5ECF09C02}"/>
              </a:ext>
              <a:ext uri="{C183D7F6-B498-43B3-948B-1728B52AA6E4}">
                <adec:decorative xmlns:adec="http://schemas.microsoft.com/office/drawing/2017/decorative" val="1"/>
              </a:ext>
            </a:extLst>
          </p:cNvPr>
          <p:cNvSpPr/>
          <p:nvPr/>
        </p:nvSpPr>
        <p:spPr bwMode="auto">
          <a:xfrm>
            <a:off x="9828694" y="4338477"/>
            <a:ext cx="382049" cy="712021"/>
          </a:xfrm>
          <a:prstGeom prst="up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Arrow: Up 133">
            <a:extLst>
              <a:ext uri="{FF2B5EF4-FFF2-40B4-BE49-F238E27FC236}">
                <a16:creationId xmlns:a16="http://schemas.microsoft.com/office/drawing/2014/main" id="{079C570E-30BD-4246-8527-23863D1427D8}"/>
              </a:ext>
              <a:ext uri="{C183D7F6-B498-43B3-948B-1728B52AA6E4}">
                <adec:decorative xmlns:adec="http://schemas.microsoft.com/office/drawing/2017/decorative" val="1"/>
              </a:ext>
            </a:extLst>
          </p:cNvPr>
          <p:cNvSpPr/>
          <p:nvPr/>
        </p:nvSpPr>
        <p:spPr bwMode="auto">
          <a:xfrm>
            <a:off x="10302416" y="4122356"/>
            <a:ext cx="382049" cy="927155"/>
          </a:xfrm>
          <a:prstGeom prst="up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Arrow: Up 134">
            <a:extLst>
              <a:ext uri="{FF2B5EF4-FFF2-40B4-BE49-F238E27FC236}">
                <a16:creationId xmlns:a16="http://schemas.microsoft.com/office/drawing/2014/main" id="{2A158C01-C7B1-4E06-B638-67A0952D166E}"/>
              </a:ext>
              <a:ext uri="{C183D7F6-B498-43B3-948B-1728B52AA6E4}">
                <adec:decorative xmlns:adec="http://schemas.microsoft.com/office/drawing/2017/decorative" val="1"/>
              </a:ext>
            </a:extLst>
          </p:cNvPr>
          <p:cNvSpPr/>
          <p:nvPr/>
        </p:nvSpPr>
        <p:spPr bwMode="auto">
          <a:xfrm>
            <a:off x="10811326" y="4191919"/>
            <a:ext cx="382049" cy="859567"/>
          </a:xfrm>
          <a:prstGeom prst="up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Arrow: Right 135">
            <a:extLst>
              <a:ext uri="{FF2B5EF4-FFF2-40B4-BE49-F238E27FC236}">
                <a16:creationId xmlns:a16="http://schemas.microsoft.com/office/drawing/2014/main" id="{E9116D64-B240-477E-BFFD-B5927ADF376C}"/>
              </a:ext>
              <a:ext uri="{C183D7F6-B498-43B3-948B-1728B52AA6E4}">
                <adec:decorative xmlns:adec="http://schemas.microsoft.com/office/drawing/2017/decorative" val="1"/>
              </a:ext>
            </a:extLst>
          </p:cNvPr>
          <p:cNvSpPr/>
          <p:nvPr/>
        </p:nvSpPr>
        <p:spPr bwMode="auto">
          <a:xfrm>
            <a:off x="988986" y="5696568"/>
            <a:ext cx="10300257" cy="668495"/>
          </a:xfrm>
          <a:prstGeom prst="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7" name="TextBox 136">
            <a:extLst>
              <a:ext uri="{FF2B5EF4-FFF2-40B4-BE49-F238E27FC236}">
                <a16:creationId xmlns:a16="http://schemas.microsoft.com/office/drawing/2014/main" id="{E02D0826-1AF4-43CE-9F27-030A0C858682}"/>
              </a:ext>
            </a:extLst>
          </p:cNvPr>
          <p:cNvSpPr txBox="1"/>
          <p:nvPr/>
        </p:nvSpPr>
        <p:spPr>
          <a:xfrm>
            <a:off x="5393116" y="5865581"/>
            <a:ext cx="3338110"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Cloud Adoption</a:t>
            </a:r>
          </a:p>
        </p:txBody>
      </p:sp>
      <p:sp>
        <p:nvSpPr>
          <p:cNvPr id="138" name="TextBox 137">
            <a:extLst>
              <a:ext uri="{FF2B5EF4-FFF2-40B4-BE49-F238E27FC236}">
                <a16:creationId xmlns:a16="http://schemas.microsoft.com/office/drawing/2014/main" id="{1F03EE05-F5C6-4F27-9E84-8EE7E678A2EA}"/>
              </a:ext>
            </a:extLst>
          </p:cNvPr>
          <p:cNvSpPr txBox="1"/>
          <p:nvPr/>
        </p:nvSpPr>
        <p:spPr>
          <a:xfrm>
            <a:off x="1912915" y="2785705"/>
            <a:ext cx="946209" cy="307777"/>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Sprint 1</a:t>
            </a:r>
          </a:p>
        </p:txBody>
      </p:sp>
      <p:sp>
        <p:nvSpPr>
          <p:cNvPr id="139" name="TextBox 138">
            <a:extLst>
              <a:ext uri="{FF2B5EF4-FFF2-40B4-BE49-F238E27FC236}">
                <a16:creationId xmlns:a16="http://schemas.microsoft.com/office/drawing/2014/main" id="{C68E4E16-AA83-4D9D-91C5-2A71E4122F2C}"/>
              </a:ext>
            </a:extLst>
          </p:cNvPr>
          <p:cNvSpPr txBox="1"/>
          <p:nvPr/>
        </p:nvSpPr>
        <p:spPr>
          <a:xfrm>
            <a:off x="5652107" y="2673371"/>
            <a:ext cx="946209" cy="307777"/>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Sprint 2</a:t>
            </a:r>
          </a:p>
        </p:txBody>
      </p:sp>
      <p:sp>
        <p:nvSpPr>
          <p:cNvPr id="140" name="TextBox 139">
            <a:extLst>
              <a:ext uri="{FF2B5EF4-FFF2-40B4-BE49-F238E27FC236}">
                <a16:creationId xmlns:a16="http://schemas.microsoft.com/office/drawing/2014/main" id="{7444AE81-E1D8-4588-8F1E-C851F86DF77F}"/>
              </a:ext>
            </a:extLst>
          </p:cNvPr>
          <p:cNvSpPr txBox="1"/>
          <p:nvPr/>
        </p:nvSpPr>
        <p:spPr>
          <a:xfrm>
            <a:off x="9359041" y="2666081"/>
            <a:ext cx="946209" cy="307777"/>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Sprint 3</a:t>
            </a:r>
          </a:p>
        </p:txBody>
      </p:sp>
    </p:spTree>
    <p:extLst>
      <p:ext uri="{BB962C8B-B14F-4D97-AF65-F5344CB8AC3E}">
        <p14:creationId xmlns:p14="http://schemas.microsoft.com/office/powerpoint/2010/main" val="39587674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3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3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1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1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1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1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2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3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3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3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3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3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4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3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34" grpId="0">
        <p:bldAsOne/>
      </p:bldGraphic>
      <p:bldGraphic spid="64" grpId="0">
        <p:bldAsOne/>
      </p:bldGraphic>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p:bldP spid="138" grpId="0"/>
      <p:bldP spid="139" grpId="0"/>
      <p:bldP spid="1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D5CE0-8756-4FDD-BCB3-A2EC6870BAD1}"/>
              </a:ext>
            </a:extLst>
          </p:cNvPr>
          <p:cNvSpPr>
            <a:spLocks noGrp="1"/>
          </p:cNvSpPr>
          <p:nvPr>
            <p:ph type="title"/>
          </p:nvPr>
        </p:nvSpPr>
        <p:spPr>
          <a:xfrm>
            <a:off x="586740" y="459900"/>
            <a:ext cx="11018520" cy="553998"/>
          </a:xfrm>
        </p:spPr>
        <p:txBody>
          <a:bodyPr/>
          <a:lstStyle/>
          <a:p>
            <a:r>
              <a:rPr lang="en-US" dirty="0"/>
              <a:t>Define Azure Landing Zones</a:t>
            </a:r>
          </a:p>
        </p:txBody>
      </p:sp>
      <p:pic>
        <p:nvPicPr>
          <p:cNvPr id="30" name="Graphic 29">
            <a:extLst>
              <a:ext uri="{FF2B5EF4-FFF2-40B4-BE49-F238E27FC236}">
                <a16:creationId xmlns:a16="http://schemas.microsoft.com/office/drawing/2014/main" id="{05F227A6-B3CB-4020-B6F9-0954C966BD2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46503" y="1794685"/>
            <a:ext cx="681878" cy="681878"/>
          </a:xfrm>
          <a:prstGeom prst="rect">
            <a:avLst/>
          </a:prstGeom>
        </p:spPr>
      </p:pic>
      <p:pic>
        <p:nvPicPr>
          <p:cNvPr id="31" name="Graphic 30">
            <a:extLst>
              <a:ext uri="{FF2B5EF4-FFF2-40B4-BE49-F238E27FC236}">
                <a16:creationId xmlns:a16="http://schemas.microsoft.com/office/drawing/2014/main" id="{BE79B995-B241-4B38-9D9A-0F650A3B3F1C}"/>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46503" y="2656936"/>
            <a:ext cx="681878" cy="681878"/>
          </a:xfrm>
          <a:prstGeom prst="rect">
            <a:avLst/>
          </a:prstGeom>
        </p:spPr>
      </p:pic>
      <p:pic>
        <p:nvPicPr>
          <p:cNvPr id="32" name="Graphic 31">
            <a:extLst>
              <a:ext uri="{FF2B5EF4-FFF2-40B4-BE49-F238E27FC236}">
                <a16:creationId xmlns:a16="http://schemas.microsoft.com/office/drawing/2014/main" id="{8493BFCC-E279-4DD3-98E9-0BCFD254C38C}"/>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746503" y="3519187"/>
            <a:ext cx="681878" cy="681878"/>
          </a:xfrm>
          <a:prstGeom prst="rect">
            <a:avLst/>
          </a:prstGeom>
        </p:spPr>
      </p:pic>
      <p:pic>
        <p:nvPicPr>
          <p:cNvPr id="33" name="Graphic 32">
            <a:extLst>
              <a:ext uri="{FF2B5EF4-FFF2-40B4-BE49-F238E27FC236}">
                <a16:creationId xmlns:a16="http://schemas.microsoft.com/office/drawing/2014/main" id="{4718A173-49E8-4604-A82C-E99E71573AF5}"/>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746503" y="4381438"/>
            <a:ext cx="681878" cy="681878"/>
          </a:xfrm>
          <a:prstGeom prst="rect">
            <a:avLst/>
          </a:prstGeom>
        </p:spPr>
      </p:pic>
      <p:sp>
        <p:nvSpPr>
          <p:cNvPr id="34" name="TextBox 33">
            <a:extLst>
              <a:ext uri="{FF2B5EF4-FFF2-40B4-BE49-F238E27FC236}">
                <a16:creationId xmlns:a16="http://schemas.microsoft.com/office/drawing/2014/main" id="{596ECAA3-C4EA-401B-9089-BA21FD322060}"/>
              </a:ext>
            </a:extLst>
          </p:cNvPr>
          <p:cNvSpPr txBox="1"/>
          <p:nvPr/>
        </p:nvSpPr>
        <p:spPr>
          <a:xfrm>
            <a:off x="2504582" y="1981735"/>
            <a:ext cx="1861072"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ARM Templates</a:t>
            </a:r>
          </a:p>
        </p:txBody>
      </p:sp>
      <p:sp>
        <p:nvSpPr>
          <p:cNvPr id="35" name="TextBox 34">
            <a:extLst>
              <a:ext uri="{FF2B5EF4-FFF2-40B4-BE49-F238E27FC236}">
                <a16:creationId xmlns:a16="http://schemas.microsoft.com/office/drawing/2014/main" id="{18ADEF7B-958F-43D8-BB86-3CD0FA03842C}"/>
              </a:ext>
            </a:extLst>
          </p:cNvPr>
          <p:cNvSpPr txBox="1"/>
          <p:nvPr/>
        </p:nvSpPr>
        <p:spPr>
          <a:xfrm>
            <a:off x="2504582" y="2843986"/>
            <a:ext cx="2065468"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Resource Groups</a:t>
            </a:r>
          </a:p>
        </p:txBody>
      </p:sp>
      <p:sp>
        <p:nvSpPr>
          <p:cNvPr id="36" name="TextBox 35">
            <a:extLst>
              <a:ext uri="{FF2B5EF4-FFF2-40B4-BE49-F238E27FC236}">
                <a16:creationId xmlns:a16="http://schemas.microsoft.com/office/drawing/2014/main" id="{BB10846A-57BF-4B1F-83BA-F96A0DE23A38}"/>
              </a:ext>
            </a:extLst>
          </p:cNvPr>
          <p:cNvSpPr txBox="1"/>
          <p:nvPr/>
        </p:nvSpPr>
        <p:spPr>
          <a:xfrm>
            <a:off x="2504581" y="3706237"/>
            <a:ext cx="2162287"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Role Assignments</a:t>
            </a:r>
          </a:p>
        </p:txBody>
      </p:sp>
      <p:sp>
        <p:nvSpPr>
          <p:cNvPr id="37" name="TextBox 36">
            <a:extLst>
              <a:ext uri="{FF2B5EF4-FFF2-40B4-BE49-F238E27FC236}">
                <a16:creationId xmlns:a16="http://schemas.microsoft.com/office/drawing/2014/main" id="{415608A6-FE7D-46CD-AF3D-385ED37BAD71}"/>
              </a:ext>
            </a:extLst>
          </p:cNvPr>
          <p:cNvSpPr txBox="1"/>
          <p:nvPr/>
        </p:nvSpPr>
        <p:spPr>
          <a:xfrm>
            <a:off x="2504581" y="4568488"/>
            <a:ext cx="1301675"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Policies</a:t>
            </a:r>
          </a:p>
        </p:txBody>
      </p:sp>
      <p:sp>
        <p:nvSpPr>
          <p:cNvPr id="38" name="Double Brace 37">
            <a:extLst>
              <a:ext uri="{FF2B5EF4-FFF2-40B4-BE49-F238E27FC236}">
                <a16:creationId xmlns:a16="http://schemas.microsoft.com/office/drawing/2014/main" id="{4CA95243-FF77-475A-9E37-02B2203DDC00}"/>
              </a:ext>
              <a:ext uri="{C183D7F6-B498-43B3-948B-1728B52AA6E4}">
                <adec:decorative xmlns:adec="http://schemas.microsoft.com/office/drawing/2017/decorative" val="1"/>
              </a:ext>
            </a:extLst>
          </p:cNvPr>
          <p:cNvSpPr/>
          <p:nvPr/>
        </p:nvSpPr>
        <p:spPr>
          <a:xfrm>
            <a:off x="1106087" y="1794685"/>
            <a:ext cx="3818964" cy="3268631"/>
          </a:xfrm>
          <a:prstGeom prst="bracePair">
            <a:avLst/>
          </a:prstGeom>
          <a:ln w="19050">
            <a:headEnd type="none" w="lg" len="med"/>
            <a:tailEnd type="none" w="lg"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Segoe UI"/>
              <a:ea typeface="+mn-ea"/>
              <a:cs typeface="+mn-cs"/>
            </a:endParaRPr>
          </a:p>
        </p:txBody>
      </p:sp>
      <p:pic>
        <p:nvPicPr>
          <p:cNvPr id="39" name="Graphic 38">
            <a:extLst>
              <a:ext uri="{FF2B5EF4-FFF2-40B4-BE49-F238E27FC236}">
                <a16:creationId xmlns:a16="http://schemas.microsoft.com/office/drawing/2014/main" id="{9BA5A399-BC95-4FEB-84E1-FDA8480A1D46}"/>
              </a:ext>
              <a:ext uri="{C183D7F6-B498-43B3-948B-1728B52AA6E4}">
                <adec:decorative xmlns:adec="http://schemas.microsoft.com/office/drawing/2017/decorative" val="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943467" y="2754125"/>
            <a:ext cx="1349749" cy="1349749"/>
          </a:xfrm>
          <a:prstGeom prst="rect">
            <a:avLst/>
          </a:prstGeom>
        </p:spPr>
      </p:pic>
      <p:pic>
        <p:nvPicPr>
          <p:cNvPr id="40" name="Graphic 39">
            <a:extLst>
              <a:ext uri="{FF2B5EF4-FFF2-40B4-BE49-F238E27FC236}">
                <a16:creationId xmlns:a16="http://schemas.microsoft.com/office/drawing/2014/main" id="{06BDEDFA-173E-4BA0-8F22-AD3057DA53A6}"/>
              </a:ext>
              <a:ext uri="{C183D7F6-B498-43B3-948B-1728B52AA6E4}">
                <adec:decorative xmlns:adec="http://schemas.microsoft.com/office/drawing/2017/decorative" val="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384872" y="4418016"/>
            <a:ext cx="862250" cy="862250"/>
          </a:xfrm>
          <a:prstGeom prst="rect">
            <a:avLst/>
          </a:prstGeom>
        </p:spPr>
      </p:pic>
      <p:cxnSp>
        <p:nvCxnSpPr>
          <p:cNvPr id="41" name="Straight Arrow Connector 25">
            <a:extLst>
              <a:ext uri="{FF2B5EF4-FFF2-40B4-BE49-F238E27FC236}">
                <a16:creationId xmlns:a16="http://schemas.microsoft.com/office/drawing/2014/main" id="{B04274AE-772E-4761-950E-DE17235F6C32}"/>
              </a:ext>
              <a:ext uri="{C183D7F6-B498-43B3-948B-1728B52AA6E4}">
                <adec:decorative xmlns:adec="http://schemas.microsoft.com/office/drawing/2017/decorative" val="1"/>
              </a:ext>
            </a:extLst>
          </p:cNvPr>
          <p:cNvCxnSpPr>
            <a:cxnSpLocks/>
            <a:stCxn id="39" idx="3"/>
          </p:cNvCxnSpPr>
          <p:nvPr/>
        </p:nvCxnSpPr>
        <p:spPr>
          <a:xfrm flipV="1">
            <a:off x="6293216" y="2087310"/>
            <a:ext cx="2091656" cy="1341690"/>
          </a:xfrm>
          <a:prstGeom prst="bentConnector3">
            <a:avLst>
              <a:gd name="adj1" fmla="val 50000"/>
            </a:avLst>
          </a:prstGeom>
          <a:ln w="19050">
            <a:headEnd type="none" w="lg" len="med"/>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34">
            <a:extLst>
              <a:ext uri="{FF2B5EF4-FFF2-40B4-BE49-F238E27FC236}">
                <a16:creationId xmlns:a16="http://schemas.microsoft.com/office/drawing/2014/main" id="{33AD2FDB-1CD5-4639-B1B5-578A178F63CB}"/>
              </a:ext>
              <a:ext uri="{C183D7F6-B498-43B3-948B-1728B52AA6E4}">
                <adec:decorative xmlns:adec="http://schemas.microsoft.com/office/drawing/2017/decorative" val="1"/>
              </a:ext>
            </a:extLst>
          </p:cNvPr>
          <p:cNvCxnSpPr>
            <a:cxnSpLocks/>
            <a:stCxn id="39" idx="3"/>
            <a:endCxn id="40" idx="1"/>
          </p:cNvCxnSpPr>
          <p:nvPr/>
        </p:nvCxnSpPr>
        <p:spPr>
          <a:xfrm>
            <a:off x="6293216" y="3429000"/>
            <a:ext cx="2091656" cy="1420141"/>
          </a:xfrm>
          <a:prstGeom prst="bentConnector3">
            <a:avLst>
              <a:gd name="adj1" fmla="val 50000"/>
            </a:avLst>
          </a:prstGeom>
          <a:ln w="19050">
            <a:headEnd type="none" w="lg" len="med"/>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459FF56A-2264-41B4-B0F6-E99F566CC087}"/>
              </a:ext>
            </a:extLst>
          </p:cNvPr>
          <p:cNvSpPr txBox="1"/>
          <p:nvPr/>
        </p:nvSpPr>
        <p:spPr>
          <a:xfrm>
            <a:off x="5097680" y="4101586"/>
            <a:ext cx="2091656"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Blueprint</a:t>
            </a:r>
            <a:r>
              <a:rPr lang="en-US" sz="2000" kern="0" dirty="0">
                <a:gradFill>
                  <a:gsLst>
                    <a:gs pos="2917">
                      <a:srgbClr val="000000"/>
                    </a:gs>
                    <a:gs pos="30000">
                      <a:srgbClr val="000000"/>
                    </a:gs>
                  </a:gsLst>
                  <a:lin ang="5400000" scaled="0"/>
                </a:gradFill>
                <a:latin typeface="Segoe UI"/>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Templates deployment</a:t>
            </a:r>
          </a:p>
        </p:txBody>
      </p:sp>
      <p:sp>
        <p:nvSpPr>
          <p:cNvPr id="44" name="TextBox 43">
            <a:extLst>
              <a:ext uri="{FF2B5EF4-FFF2-40B4-BE49-F238E27FC236}">
                <a16:creationId xmlns:a16="http://schemas.microsoft.com/office/drawing/2014/main" id="{DECACADE-6113-428B-B643-3FDAF8B71A44}"/>
              </a:ext>
            </a:extLst>
          </p:cNvPr>
          <p:cNvSpPr txBox="1"/>
          <p:nvPr/>
        </p:nvSpPr>
        <p:spPr>
          <a:xfrm>
            <a:off x="9429066" y="2012513"/>
            <a:ext cx="2659270" cy="27699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Management Group </a:t>
            </a:r>
          </a:p>
        </p:txBody>
      </p:sp>
      <p:pic>
        <p:nvPicPr>
          <p:cNvPr id="45" name="Graphic 44">
            <a:extLst>
              <a:ext uri="{FF2B5EF4-FFF2-40B4-BE49-F238E27FC236}">
                <a16:creationId xmlns:a16="http://schemas.microsoft.com/office/drawing/2014/main" id="{BEAAEDC8-092C-442A-B5BA-68235A8F6F8C}"/>
              </a:ext>
              <a:ext uri="{C183D7F6-B498-43B3-948B-1728B52AA6E4}">
                <adec:decorative xmlns:adec="http://schemas.microsoft.com/office/drawing/2017/decorative" val="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414417" y="1721104"/>
            <a:ext cx="862249" cy="862249"/>
          </a:xfrm>
          <a:prstGeom prst="rect">
            <a:avLst/>
          </a:prstGeom>
        </p:spPr>
      </p:pic>
      <p:sp>
        <p:nvSpPr>
          <p:cNvPr id="46" name="TextBox 45">
            <a:extLst>
              <a:ext uri="{FF2B5EF4-FFF2-40B4-BE49-F238E27FC236}">
                <a16:creationId xmlns:a16="http://schemas.microsoft.com/office/drawing/2014/main" id="{172BC517-00E3-472F-AAAF-B9F8452DA6FC}"/>
              </a:ext>
            </a:extLst>
          </p:cNvPr>
          <p:cNvSpPr txBox="1"/>
          <p:nvPr/>
        </p:nvSpPr>
        <p:spPr>
          <a:xfrm>
            <a:off x="9418314" y="4572142"/>
            <a:ext cx="1909712" cy="27699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Subscription </a:t>
            </a:r>
          </a:p>
        </p:txBody>
      </p:sp>
      <p:cxnSp>
        <p:nvCxnSpPr>
          <p:cNvPr id="47" name="Straight Connector 46">
            <a:extLst>
              <a:ext uri="{FF2B5EF4-FFF2-40B4-BE49-F238E27FC236}">
                <a16:creationId xmlns:a16="http://schemas.microsoft.com/office/drawing/2014/main" id="{73DD19AB-5F78-4596-9991-DB9A5783F347}"/>
              </a:ext>
              <a:ext uri="{C183D7F6-B498-43B3-948B-1728B52AA6E4}">
                <adec:decorative xmlns:adec="http://schemas.microsoft.com/office/drawing/2017/decorative" val="1"/>
              </a:ext>
            </a:extLst>
          </p:cNvPr>
          <p:cNvCxnSpPr>
            <a:cxnSpLocks/>
            <a:endCxn id="49" idx="1"/>
          </p:cNvCxnSpPr>
          <p:nvPr/>
        </p:nvCxnSpPr>
        <p:spPr>
          <a:xfrm>
            <a:off x="1075765" y="5755341"/>
            <a:ext cx="2495762" cy="0"/>
          </a:xfrm>
          <a:prstGeom prst="line">
            <a:avLst/>
          </a:prstGeom>
          <a:noFill/>
          <a:ln w="28575" cap="flat" cmpd="sng" algn="ctr">
            <a:solidFill>
              <a:srgbClr val="000000"/>
            </a:solidFill>
            <a:prstDash val="dashDot"/>
            <a:headEnd type="none" w="lg" len="med"/>
            <a:tailEnd type="none" w="lg" len="med"/>
          </a:ln>
          <a:effectLst/>
        </p:spPr>
      </p:cxnSp>
      <p:cxnSp>
        <p:nvCxnSpPr>
          <p:cNvPr id="48" name="Straight Connector 47">
            <a:extLst>
              <a:ext uri="{FF2B5EF4-FFF2-40B4-BE49-F238E27FC236}">
                <a16:creationId xmlns:a16="http://schemas.microsoft.com/office/drawing/2014/main" id="{C9CF3740-33DA-466C-8CEC-B3FD37064BFE}"/>
              </a:ext>
              <a:ext uri="{C183D7F6-B498-43B3-948B-1728B52AA6E4}">
                <adec:decorative xmlns:adec="http://schemas.microsoft.com/office/drawing/2017/decorative" val="1"/>
              </a:ext>
            </a:extLst>
          </p:cNvPr>
          <p:cNvCxnSpPr>
            <a:cxnSpLocks/>
            <a:stCxn id="49" idx="3"/>
          </p:cNvCxnSpPr>
          <p:nvPr/>
        </p:nvCxnSpPr>
        <p:spPr>
          <a:xfrm>
            <a:off x="5529426" y="5755341"/>
            <a:ext cx="1721228" cy="0"/>
          </a:xfrm>
          <a:prstGeom prst="line">
            <a:avLst/>
          </a:prstGeom>
          <a:noFill/>
          <a:ln w="28575" cap="flat" cmpd="sng" algn="ctr">
            <a:solidFill>
              <a:srgbClr val="000000"/>
            </a:solidFill>
            <a:prstDash val="dashDot"/>
            <a:headEnd type="none" w="lg" len="med"/>
            <a:tailEnd type="none" w="lg" len="med"/>
          </a:ln>
          <a:effectLst/>
        </p:spPr>
      </p:cxnSp>
      <p:sp>
        <p:nvSpPr>
          <p:cNvPr id="49" name="TextBox 48">
            <a:extLst>
              <a:ext uri="{FF2B5EF4-FFF2-40B4-BE49-F238E27FC236}">
                <a16:creationId xmlns:a16="http://schemas.microsoft.com/office/drawing/2014/main" id="{7E9669CC-FBED-48D7-91A2-BFA9B0CE5E4B}"/>
              </a:ext>
            </a:extLst>
          </p:cNvPr>
          <p:cNvSpPr txBox="1"/>
          <p:nvPr/>
        </p:nvSpPr>
        <p:spPr>
          <a:xfrm>
            <a:off x="3571527" y="5601452"/>
            <a:ext cx="1957899"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Define Blueprint</a:t>
            </a:r>
          </a:p>
        </p:txBody>
      </p:sp>
      <p:sp>
        <p:nvSpPr>
          <p:cNvPr id="50" name="TextBox 49">
            <a:extLst>
              <a:ext uri="{FF2B5EF4-FFF2-40B4-BE49-F238E27FC236}">
                <a16:creationId xmlns:a16="http://schemas.microsoft.com/office/drawing/2014/main" id="{9690EF02-7E26-4D71-9CC5-E79D77FDB688}"/>
              </a:ext>
            </a:extLst>
          </p:cNvPr>
          <p:cNvSpPr txBox="1"/>
          <p:nvPr/>
        </p:nvSpPr>
        <p:spPr>
          <a:xfrm>
            <a:off x="8450116" y="5601452"/>
            <a:ext cx="1957899"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Scope</a:t>
            </a:r>
          </a:p>
        </p:txBody>
      </p:sp>
      <p:cxnSp>
        <p:nvCxnSpPr>
          <p:cNvPr id="51" name="Straight Connector 50">
            <a:extLst>
              <a:ext uri="{FF2B5EF4-FFF2-40B4-BE49-F238E27FC236}">
                <a16:creationId xmlns:a16="http://schemas.microsoft.com/office/drawing/2014/main" id="{4BCE55C3-D036-4F60-9258-03D5869DE4E2}"/>
              </a:ext>
              <a:ext uri="{C183D7F6-B498-43B3-948B-1728B52AA6E4}">
                <adec:decorative xmlns:adec="http://schemas.microsoft.com/office/drawing/2017/decorative" val="1"/>
              </a:ext>
            </a:extLst>
          </p:cNvPr>
          <p:cNvCxnSpPr/>
          <p:nvPr/>
        </p:nvCxnSpPr>
        <p:spPr>
          <a:xfrm>
            <a:off x="7339044" y="5411096"/>
            <a:ext cx="0" cy="710005"/>
          </a:xfrm>
          <a:prstGeom prst="line">
            <a:avLst/>
          </a:prstGeom>
          <a:noFill/>
          <a:ln w="28575" cap="flat" cmpd="sng" algn="ctr">
            <a:solidFill>
              <a:srgbClr val="000000"/>
            </a:solidFill>
            <a:prstDash val="solid"/>
            <a:headEnd type="none" w="lg" len="med"/>
            <a:tailEnd type="none" w="lg" len="med"/>
          </a:ln>
          <a:effectLst/>
        </p:spPr>
      </p:cxnSp>
      <p:cxnSp>
        <p:nvCxnSpPr>
          <p:cNvPr id="52" name="Straight Connector 51">
            <a:extLst>
              <a:ext uri="{FF2B5EF4-FFF2-40B4-BE49-F238E27FC236}">
                <a16:creationId xmlns:a16="http://schemas.microsoft.com/office/drawing/2014/main" id="{9C640C3F-7964-45A8-B398-91895A322CB6}"/>
              </a:ext>
              <a:ext uri="{C183D7F6-B498-43B3-948B-1728B52AA6E4}">
                <adec:decorative xmlns:adec="http://schemas.microsoft.com/office/drawing/2017/decorative" val="1"/>
              </a:ext>
            </a:extLst>
          </p:cNvPr>
          <p:cNvCxnSpPr>
            <a:cxnSpLocks/>
          </p:cNvCxnSpPr>
          <p:nvPr/>
        </p:nvCxnSpPr>
        <p:spPr>
          <a:xfrm>
            <a:off x="7349795" y="5755341"/>
            <a:ext cx="1576491" cy="10757"/>
          </a:xfrm>
          <a:prstGeom prst="line">
            <a:avLst/>
          </a:prstGeom>
          <a:noFill/>
          <a:ln w="28575" cap="flat" cmpd="sng" algn="ctr">
            <a:solidFill>
              <a:srgbClr val="000000"/>
            </a:solidFill>
            <a:prstDash val="dashDot"/>
            <a:headEnd type="none" w="lg" len="med"/>
            <a:tailEnd type="none" w="lg" len="med"/>
          </a:ln>
          <a:effectLst/>
        </p:spPr>
      </p:cxnSp>
      <p:cxnSp>
        <p:nvCxnSpPr>
          <p:cNvPr id="53" name="Straight Connector 52">
            <a:extLst>
              <a:ext uri="{FF2B5EF4-FFF2-40B4-BE49-F238E27FC236}">
                <a16:creationId xmlns:a16="http://schemas.microsoft.com/office/drawing/2014/main" id="{83CFACFF-F656-4274-B1A5-15C2E3E69B64}"/>
              </a:ext>
              <a:ext uri="{C183D7F6-B498-43B3-948B-1728B52AA6E4}">
                <adec:decorative xmlns:adec="http://schemas.microsoft.com/office/drawing/2017/decorative" val="1"/>
              </a:ext>
            </a:extLst>
          </p:cNvPr>
          <p:cNvCxnSpPr>
            <a:cxnSpLocks/>
          </p:cNvCxnSpPr>
          <p:nvPr/>
        </p:nvCxnSpPr>
        <p:spPr>
          <a:xfrm flipV="1">
            <a:off x="9862457" y="5755340"/>
            <a:ext cx="1330787" cy="10758"/>
          </a:xfrm>
          <a:prstGeom prst="line">
            <a:avLst/>
          </a:prstGeom>
          <a:noFill/>
          <a:ln w="28575" cap="flat" cmpd="sng" algn="ctr">
            <a:solidFill>
              <a:srgbClr val="000000"/>
            </a:solidFill>
            <a:prstDash val="dashDot"/>
            <a:headEnd type="none" w="lg" len="med"/>
            <a:tailEnd type="none" w="lg" len="med"/>
          </a:ln>
          <a:effectLst/>
        </p:spPr>
      </p:cxnSp>
    </p:spTree>
    <p:extLst>
      <p:ext uri="{BB962C8B-B14F-4D97-AF65-F5344CB8AC3E}">
        <p14:creationId xmlns:p14="http://schemas.microsoft.com/office/powerpoint/2010/main" val="323338526"/>
      </p:ext>
    </p:extLst>
  </p:cSld>
  <p:clrMapOvr>
    <a:masterClrMapping/>
  </p:clrMapOvr>
  <p:transition>
    <p:fade/>
  </p:transition>
</p:sld>
</file>

<file path=ppt/theme/theme1.xml><?xml version="1.0" encoding="utf-8"?>
<a:theme xmlns:a="http://schemas.openxmlformats.org/drawingml/2006/main" name="MSDefaul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2E4A4918-284C-46F1-9B54-9D50F959FD57}" vid="{8438846E-C0AC-46F0-B0D7-14635F94CE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themeOverride>
</file>

<file path=ppt/theme/themeOverride2.xml><?xml version="1.0" encoding="utf-8"?>
<a:themeOverride xmlns:a="http://schemas.openxmlformats.org/drawingml/2006/main">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themeOverride>
</file>

<file path=ppt/theme/themeOverride3.xml><?xml version="1.0" encoding="utf-8"?>
<a:themeOverride xmlns:a="http://schemas.openxmlformats.org/drawingml/2006/main">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3" ma:contentTypeDescription="" ma:contentTypeScope="" ma:versionID="8e666645de464e8814f6c20d33842d35">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1d40e070e36d8b9e37b998b239b47c23"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Fouad Rachkidi; Rachkidi Fouad</External_x0020_Speaker>
    <j478fa01fff54a9d85f93cc1f742caa8 xmlns="5a4b3278-325d-441a-b38f-6f1926bc734e">
      <Terms xmlns="http://schemas.microsoft.com/office/infopath/2007/PartnerControls"/>
    </j478fa01fff54a9d85f93cc1f742caa8>
    <Event_x0020_End_x0020_Date xmlns="5a4b3278-325d-441a-b38f-6f1926bc734e">2020-02-08T08:00:00+00:00</Event_x0020_End_x0020_Dat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TermInfo xmlns="http://schemas.microsoft.com/office/infopath/2007/PartnerControls">
          <TermName xmlns="http://schemas.microsoft.com/office/infopath/2007/PartnerControls">MS Ready Winter 2020</TermName>
          <TermId xmlns="http://schemas.microsoft.com/office/infopath/2007/PartnerControls">75438f67-92a6-454c-8fbe-add1f07a8390</TermId>
        </TermInfo>
      </Terms>
    </o33121adfc264c7dbcad13be7db3ea4b>
    <Session_x0020_Code xmlns="5a4b3278-325d-441a-b38f-6f1926bc734e">CSA220P</Session_x0020_Code>
    <Presentation_x0020_Date xmlns="5a4b3278-325d-441a-b38f-6f1926bc734e" xsi:nil="true"/>
    <ba5aa7e3a41a404e868a451481761228 xmlns="5a4b3278-325d-441a-b38f-6f1926bc734e">
      <Terms xmlns="http://schemas.microsoft.com/office/infopath/2007/PartnerControls">
        <TermInfo xmlns="http://schemas.microsoft.com/office/infopath/2007/PartnerControls">
          <TermName xmlns="http://schemas.microsoft.com/office/infopath/2007/PartnerControls">Washington State Convention Center</TermName>
          <TermId xmlns="http://schemas.microsoft.com/office/infopath/2007/PartnerControls">fc459485-1b13-4ce3-bfeb-ea2ace2bf8f6</TermId>
        </TermInfo>
      </Term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TermInfo xmlns="http://schemas.microsoft.com/office/infopath/2007/PartnerControls">
          <TermName xmlns="http://schemas.microsoft.com/office/infopath/2007/PartnerControls">Las Vegas</TermName>
          <TermId xmlns="http://schemas.microsoft.com/office/infopath/2007/PartnerControls">e731b1e0-234c-4781-a780-e65aa36c0b98</TermId>
        </TermInfo>
      </Terms>
    </c4b02e5b2c48420dbed84c0f2f02e9a3>
    <Event_x0020_Start_x0020_Date xmlns="5a4b3278-325d-441a-b38f-6f1926bc734e">2020-02-01T08:00:00+00:00</Event_x0020_Start_x0020_Dat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axKeywordTaxHTField>
    <j129f3114929433a812312450a84994c xmlns="5a4b3278-325d-441a-b38f-6f1926bc734e">
      <Terms xmlns="http://schemas.microsoft.com/office/infopath/2007/PartnerControls"/>
    </j129f3114929433a812312450a84994c>
    <TaxCatchAll xmlns="230e9df3-be65-4c73-a93b-d1236ebd677e">
      <Value>62</Value>
      <Value>61</Value>
      <Value>192</Value>
      <Value>26</Value>
    </TaxCatchAll>
    <e1750f71052543bd8c4d7217e9f56da0 xmlns="5a4b3278-325d-441a-b38f-6f1926bc734e">
      <Terms xmlns="http://schemas.microsoft.com/office/infopath/2007/PartnerControls"/>
    </e1750f71052543bd8c4d7217e9f56da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C258BACE-89B9-4F69-ADBF-A5A1989BCB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purl.org/dc/elements/1.1/"/>
    <ds:schemaRef ds:uri="5a4b3278-325d-441a-b38f-6f1926bc734e"/>
    <ds:schemaRef ds:uri="http://www.w3.org/XML/1998/namespace"/>
    <ds:schemaRef ds:uri="http://purl.org/dc/dcmitype/"/>
    <ds:schemaRef ds:uri="http://purl.org/dc/term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9d1f81f6-e953-47ea-988e-33ed651c58e6"/>
    <ds:schemaRef ds:uri="230e9df3-be65-4c73-a93b-d1236ebd677e"/>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Microsoft_Ready_Breakout_16x9_Confidential_Template_v05</Template>
  <TotalTime>11368</TotalTime>
  <Words>990</Words>
  <Application>Microsoft Office PowerPoint</Application>
  <PresentationFormat>Widescreen</PresentationFormat>
  <Paragraphs>223</Paragraphs>
  <Slides>17</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Consolas</vt:lpstr>
      <vt:lpstr>Segoe UI</vt:lpstr>
      <vt:lpstr>Segoe UI Semibold</vt:lpstr>
      <vt:lpstr>Wingdings</vt:lpstr>
      <vt:lpstr>MSDefault</vt:lpstr>
      <vt:lpstr>PowerPoint Presentation</vt:lpstr>
      <vt:lpstr>Modenhet av styresett i sky</vt:lpstr>
      <vt:lpstr>Prinsipper for skystyring</vt:lpstr>
      <vt:lpstr>Hvordan komme i gang</vt:lpstr>
      <vt:lpstr>Fem disipliner for styresett i sky</vt:lpstr>
      <vt:lpstr>Governance MVP</vt:lpstr>
      <vt:lpstr>Critical Success Factor: Timely decision making</vt:lpstr>
      <vt:lpstr>Governance Evolution</vt:lpstr>
      <vt:lpstr>Define Azure Landing Zones</vt:lpstr>
      <vt:lpstr>Assign Azure Blueprint</vt:lpstr>
      <vt:lpstr>Governance Disciplines Implementation</vt:lpstr>
      <vt:lpstr>Cost Management Discipline </vt:lpstr>
      <vt:lpstr>Resource Consistency Discipline </vt:lpstr>
      <vt:lpstr>Security Baseline Discipline  </vt:lpstr>
      <vt:lpstr>Identity Baseline Discipline </vt:lpstr>
      <vt:lpstr>Deployment Acceleration Discipline </vt:lpstr>
      <vt:lpstr>Safe Landing Zone</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Skyadopsjon</dc:title>
  <dc:subject>Microsoft Ready</dc:subject>
  <dc:creator>Harald.Fianbakken@microsoft.com</dc:creator>
  <cp:keywords/>
  <dc:description/>
  <cp:lastModifiedBy>Harald S. Fianbakken</cp:lastModifiedBy>
  <cp:revision>6</cp:revision>
  <dcterms:created xsi:type="dcterms:W3CDTF">2020-02-02T23:57:54Z</dcterms:created>
  <dcterms:modified xsi:type="dcterms:W3CDTF">2022-05-30T11:49:45Z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192;#Mandalay Bay Resort and Casino|fc459485-1b13-4ce3-bfeb-ea2ace2bf8f6</vt:lpwstr>
  </property>
  <property fmtid="{D5CDD505-2E9C-101B-9397-08002B2CF9AE}" pid="7" name="Track">
    <vt:lpwstr/>
  </property>
  <property fmtid="{D5CDD505-2E9C-101B-9397-08002B2CF9AE}" pid="8" name="Event Location">
    <vt:lpwstr>62;#Las Vegas|e731b1e0-234c-4781-a780-e65aa36c0b98</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26;#Microsoft Ready|11111111-1111-1111-1111-111111111111</vt:lpwstr>
  </property>
  <property fmtid="{D5CDD505-2E9C-101B-9397-08002B2CF9AE}" pid="21" name="Event Name">
    <vt:lpwstr>61;#Microsoft Inspire|75438f67-92a6-454c-8fbe-add1f07a8390</vt:lpwstr>
  </property>
  <property fmtid="{D5CDD505-2E9C-101B-9397-08002B2CF9AE}" pid="22" name="Audience1">
    <vt:lpwstr/>
  </property>
</Properties>
</file>