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438400" cy="2063750"/>
  <p:notesSz cx="2438400" cy="2063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356" y="639762"/>
            <a:ext cx="2078037" cy="433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6712" y="1155700"/>
            <a:ext cx="1711324" cy="515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22237" y="474662"/>
            <a:ext cx="1063466" cy="136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259046" y="474662"/>
            <a:ext cx="1063466" cy="136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9488" y="1791842"/>
            <a:ext cx="1790064" cy="1270"/>
          </a:xfrm>
          <a:custGeom>
            <a:avLst/>
            <a:gdLst/>
            <a:ahLst/>
            <a:cxnLst/>
            <a:rect l="l" t="t" r="r" b="b"/>
            <a:pathLst>
              <a:path w="1790064" h="1269">
                <a:moveTo>
                  <a:pt x="1790001" y="0"/>
                </a:moveTo>
                <a:lnTo>
                  <a:pt x="0" y="1193"/>
                </a:lnTo>
              </a:path>
            </a:pathLst>
          </a:custGeom>
          <a:ln w="144000">
            <a:solidFill>
              <a:srgbClr val="AAD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53362" y="275970"/>
            <a:ext cx="894080" cy="1551940"/>
          </a:xfrm>
          <a:custGeom>
            <a:avLst/>
            <a:gdLst/>
            <a:ahLst/>
            <a:cxnLst/>
            <a:rect l="l" t="t" r="r" b="b"/>
            <a:pathLst>
              <a:path w="894080" h="1551939">
                <a:moveTo>
                  <a:pt x="893953" y="1551686"/>
                </a:moveTo>
                <a:lnTo>
                  <a:pt x="0" y="0"/>
                </a:lnTo>
              </a:path>
            </a:pathLst>
          </a:custGeom>
          <a:ln w="144000">
            <a:solidFill>
              <a:srgbClr val="AAD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56246" y="72872"/>
            <a:ext cx="896619" cy="1550035"/>
          </a:xfrm>
          <a:custGeom>
            <a:avLst/>
            <a:gdLst/>
            <a:ahLst/>
            <a:cxnLst/>
            <a:rect l="l" t="t" r="r" b="b"/>
            <a:pathLst>
              <a:path w="896619" h="1550035">
                <a:moveTo>
                  <a:pt x="0" y="0"/>
                </a:moveTo>
                <a:lnTo>
                  <a:pt x="896048" y="1549603"/>
                </a:lnTo>
              </a:path>
            </a:pathLst>
          </a:custGeom>
          <a:ln w="144000">
            <a:solidFill>
              <a:srgbClr val="FFD4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01574" y="74218"/>
            <a:ext cx="897255" cy="1550035"/>
          </a:xfrm>
          <a:custGeom>
            <a:avLst/>
            <a:gdLst/>
            <a:ahLst/>
            <a:cxnLst/>
            <a:rect l="l" t="t" r="r" b="b"/>
            <a:pathLst>
              <a:path w="897255" h="1550035">
                <a:moveTo>
                  <a:pt x="896785" y="0"/>
                </a:moveTo>
                <a:lnTo>
                  <a:pt x="0" y="1550047"/>
                </a:lnTo>
              </a:path>
            </a:pathLst>
          </a:custGeom>
          <a:ln w="144000">
            <a:solidFill>
              <a:srgbClr val="FFD4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73697" y="435521"/>
            <a:ext cx="894080" cy="1551305"/>
          </a:xfrm>
          <a:custGeom>
            <a:avLst/>
            <a:gdLst/>
            <a:ahLst/>
            <a:cxnLst/>
            <a:rect l="l" t="t" r="r" b="b"/>
            <a:pathLst>
              <a:path w="894080" h="1551305">
                <a:moveTo>
                  <a:pt x="0" y="1550784"/>
                </a:moveTo>
                <a:lnTo>
                  <a:pt x="893953" y="0"/>
                </a:lnTo>
              </a:path>
            </a:pathLst>
          </a:custGeom>
          <a:ln w="144000">
            <a:solidFill>
              <a:srgbClr val="A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53796" y="1949195"/>
            <a:ext cx="1791335" cy="1905"/>
          </a:xfrm>
          <a:custGeom>
            <a:avLst/>
            <a:gdLst/>
            <a:ahLst/>
            <a:cxnLst/>
            <a:rect l="l" t="t" r="r" b="b"/>
            <a:pathLst>
              <a:path w="1791335" h="1905">
                <a:moveTo>
                  <a:pt x="0" y="0"/>
                </a:moveTo>
                <a:lnTo>
                  <a:pt x="1790750" y="1638"/>
                </a:lnTo>
              </a:path>
            </a:pathLst>
          </a:custGeom>
          <a:ln w="144000">
            <a:solidFill>
              <a:srgbClr val="A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31127" y="1982241"/>
            <a:ext cx="1826260" cy="635"/>
          </a:xfrm>
          <a:custGeom>
            <a:avLst/>
            <a:gdLst/>
            <a:ahLst/>
            <a:cxnLst/>
            <a:rect l="l" t="t" r="r" b="b"/>
            <a:pathLst>
              <a:path w="1826260" h="635">
                <a:moveTo>
                  <a:pt x="0" y="444"/>
                </a:moveTo>
                <a:lnTo>
                  <a:pt x="1825828" y="0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31432" y="401535"/>
            <a:ext cx="915669" cy="1581785"/>
          </a:xfrm>
          <a:custGeom>
            <a:avLst/>
            <a:gdLst/>
            <a:ahLst/>
            <a:cxnLst/>
            <a:rect l="l" t="t" r="r" b="b"/>
            <a:pathLst>
              <a:path w="915669" h="1581785">
                <a:moveTo>
                  <a:pt x="0" y="1581353"/>
                </a:moveTo>
                <a:lnTo>
                  <a:pt x="915682" y="0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0189" y="1913039"/>
            <a:ext cx="1707514" cy="635"/>
          </a:xfrm>
          <a:custGeom>
            <a:avLst/>
            <a:gdLst/>
            <a:ahLst/>
            <a:cxnLst/>
            <a:rect l="l" t="t" r="r" b="b"/>
            <a:pathLst>
              <a:path w="1707514" h="635">
                <a:moveTo>
                  <a:pt x="0" y="444"/>
                </a:moveTo>
                <a:lnTo>
                  <a:pt x="1707108" y="0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0189" y="434873"/>
            <a:ext cx="853440" cy="1478915"/>
          </a:xfrm>
          <a:custGeom>
            <a:avLst/>
            <a:gdLst/>
            <a:ahLst/>
            <a:cxnLst/>
            <a:rect l="l" t="t" r="r" b="b"/>
            <a:pathLst>
              <a:path w="853440" h="1478914">
                <a:moveTo>
                  <a:pt x="0" y="1478610"/>
                </a:moveTo>
                <a:lnTo>
                  <a:pt x="853186" y="0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465808" y="253745"/>
            <a:ext cx="912494" cy="1572895"/>
          </a:xfrm>
          <a:custGeom>
            <a:avLst/>
            <a:gdLst/>
            <a:ahLst/>
            <a:cxnLst/>
            <a:rect l="l" t="t" r="r" b="b"/>
            <a:pathLst>
              <a:path w="912494" h="1572895">
                <a:moveTo>
                  <a:pt x="912368" y="1572628"/>
                </a:moveTo>
                <a:lnTo>
                  <a:pt x="0" y="0"/>
                </a:lnTo>
              </a:path>
            </a:pathLst>
          </a:custGeom>
          <a:ln w="36000">
            <a:solidFill>
              <a:srgbClr val="1CA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53440" y="1826171"/>
            <a:ext cx="1825625" cy="635"/>
          </a:xfrm>
          <a:custGeom>
            <a:avLst/>
            <a:gdLst/>
            <a:ahLst/>
            <a:cxnLst/>
            <a:rect l="l" t="t" r="r" b="b"/>
            <a:pathLst>
              <a:path w="1825625" h="635">
                <a:moveTo>
                  <a:pt x="1825028" y="0"/>
                </a:moveTo>
                <a:lnTo>
                  <a:pt x="0" y="444"/>
                </a:lnTo>
              </a:path>
            </a:pathLst>
          </a:custGeom>
          <a:ln w="36000">
            <a:solidFill>
              <a:srgbClr val="1CA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405039" y="279552"/>
            <a:ext cx="854075" cy="1478280"/>
          </a:xfrm>
          <a:custGeom>
            <a:avLst/>
            <a:gdLst/>
            <a:ahLst/>
            <a:cxnLst/>
            <a:rect l="l" t="t" r="r" b="b"/>
            <a:pathLst>
              <a:path w="854075" h="1478280">
                <a:moveTo>
                  <a:pt x="853922" y="1478152"/>
                </a:moveTo>
                <a:lnTo>
                  <a:pt x="0" y="0"/>
                </a:lnTo>
              </a:path>
            </a:pathLst>
          </a:custGeom>
          <a:ln w="36000">
            <a:solidFill>
              <a:srgbClr val="1CA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51903" y="1757705"/>
            <a:ext cx="1707514" cy="635"/>
          </a:xfrm>
          <a:custGeom>
            <a:avLst/>
            <a:gdLst/>
            <a:ahLst/>
            <a:cxnLst/>
            <a:rect l="l" t="t" r="r" b="b"/>
            <a:pathLst>
              <a:path w="1707514" h="635">
                <a:moveTo>
                  <a:pt x="1707057" y="0"/>
                </a:moveTo>
                <a:lnTo>
                  <a:pt x="0" y="457"/>
                </a:lnTo>
              </a:path>
            </a:pathLst>
          </a:custGeom>
          <a:ln w="36000">
            <a:solidFill>
              <a:srgbClr val="1CA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66903" y="43154"/>
            <a:ext cx="910590" cy="1583690"/>
          </a:xfrm>
          <a:custGeom>
            <a:avLst/>
            <a:gdLst/>
            <a:ahLst/>
            <a:cxnLst/>
            <a:rect l="l" t="t" r="r" b="b"/>
            <a:pathLst>
              <a:path w="910590" h="1583689">
                <a:moveTo>
                  <a:pt x="910577" y="0"/>
                </a:moveTo>
                <a:lnTo>
                  <a:pt x="0" y="1583436"/>
                </a:lnTo>
              </a:path>
            </a:pathLst>
          </a:custGeom>
          <a:ln w="360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177975" y="43154"/>
            <a:ext cx="911860" cy="1584325"/>
          </a:xfrm>
          <a:custGeom>
            <a:avLst/>
            <a:gdLst/>
            <a:ahLst/>
            <a:cxnLst/>
            <a:rect l="l" t="t" r="r" b="b"/>
            <a:pathLst>
              <a:path w="911860" h="1584325">
                <a:moveTo>
                  <a:pt x="0" y="0"/>
                </a:moveTo>
                <a:lnTo>
                  <a:pt x="911326" y="1584032"/>
                </a:lnTo>
              </a:path>
            </a:pathLst>
          </a:custGeom>
          <a:ln w="360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24993" y="181076"/>
            <a:ext cx="853440" cy="1478915"/>
          </a:xfrm>
          <a:custGeom>
            <a:avLst/>
            <a:gdLst/>
            <a:ahLst/>
            <a:cxnLst/>
            <a:rect l="l" t="t" r="r" b="b"/>
            <a:pathLst>
              <a:path w="853440" h="1478914">
                <a:moveTo>
                  <a:pt x="853135" y="0"/>
                </a:moveTo>
                <a:lnTo>
                  <a:pt x="0" y="1478610"/>
                </a:lnTo>
              </a:path>
            </a:pathLst>
          </a:custGeom>
          <a:ln w="360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178128" y="181076"/>
            <a:ext cx="854075" cy="1478280"/>
          </a:xfrm>
          <a:custGeom>
            <a:avLst/>
            <a:gdLst/>
            <a:ahLst/>
            <a:cxnLst/>
            <a:rect l="l" t="t" r="r" b="b"/>
            <a:pathLst>
              <a:path w="854075" h="1478280">
                <a:moveTo>
                  <a:pt x="0" y="0"/>
                </a:moveTo>
                <a:lnTo>
                  <a:pt x="853922" y="1478152"/>
                </a:lnTo>
              </a:path>
            </a:pathLst>
          </a:custGeom>
          <a:ln w="360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60274" y="168325"/>
            <a:ext cx="889000" cy="1546860"/>
          </a:xfrm>
          <a:custGeom>
            <a:avLst/>
            <a:gdLst/>
            <a:ahLst/>
            <a:cxnLst/>
            <a:rect l="l" t="t" r="r" b="b"/>
            <a:pathLst>
              <a:path w="889000" h="1546860">
                <a:moveTo>
                  <a:pt x="0" y="1546872"/>
                </a:moveTo>
                <a:lnTo>
                  <a:pt x="888758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3082" y="1625948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4" h="102235">
                <a:moveTo>
                  <a:pt x="75211" y="28672"/>
                </a:moveTo>
                <a:lnTo>
                  <a:pt x="0" y="101746"/>
                </a:lnTo>
                <a:lnTo>
                  <a:pt x="25247" y="0"/>
                </a:lnTo>
                <a:lnTo>
                  <a:pt x="35865" y="39293"/>
                </a:lnTo>
                <a:lnTo>
                  <a:pt x="75211" y="28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3082" y="1625948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4" h="102235">
                <a:moveTo>
                  <a:pt x="35865" y="39293"/>
                </a:moveTo>
                <a:lnTo>
                  <a:pt x="25247" y="0"/>
                </a:lnTo>
                <a:lnTo>
                  <a:pt x="0" y="101746"/>
                </a:lnTo>
                <a:lnTo>
                  <a:pt x="75211" y="28672"/>
                </a:lnTo>
                <a:lnTo>
                  <a:pt x="35865" y="39293"/>
                </a:lnTo>
                <a:close/>
              </a:path>
            </a:pathLst>
          </a:custGeom>
          <a:ln w="7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81012" y="155817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5" h="102235">
                <a:moveTo>
                  <a:pt x="0" y="73074"/>
                </a:moveTo>
                <a:lnTo>
                  <a:pt x="75211" y="0"/>
                </a:lnTo>
                <a:lnTo>
                  <a:pt x="49956" y="101759"/>
                </a:lnTo>
                <a:lnTo>
                  <a:pt x="39338" y="62465"/>
                </a:lnTo>
                <a:lnTo>
                  <a:pt x="0" y="73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881012" y="155817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5" h="102235">
                <a:moveTo>
                  <a:pt x="39338" y="62465"/>
                </a:moveTo>
                <a:lnTo>
                  <a:pt x="49956" y="101759"/>
                </a:lnTo>
                <a:lnTo>
                  <a:pt x="75211" y="0"/>
                </a:lnTo>
                <a:lnTo>
                  <a:pt x="0" y="73074"/>
                </a:lnTo>
                <a:lnTo>
                  <a:pt x="39338" y="62465"/>
                </a:lnTo>
                <a:close/>
              </a:path>
            </a:pathLst>
          </a:custGeom>
          <a:ln w="7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6512" y="686860"/>
            <a:ext cx="251777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37" y="474662"/>
            <a:ext cx="2200274" cy="136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31215" y="1919287"/>
            <a:ext cx="782319" cy="10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2237" y="1919287"/>
            <a:ext cx="562292" cy="10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60220" y="1919287"/>
            <a:ext cx="562292" cy="10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10 </a:t>
            </a:r>
            <a:r>
              <a:rPr dirty="0" spc="-15"/>
              <a:t>km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2020-01-08T16:36:35Z</dcterms:created>
  <dcterms:modified xsi:type="dcterms:W3CDTF">2020-01-08T16:36:35Z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2020-01-08T00:00:00Z</vt:filetime>
  </property>
  <property fmtid="{D5CDD505-2E9C-101B-9397-08002B2CF9AE}" pid="3" name="LastSaved">
    <vt:filetime>2020-01-08T00:00:00Z</vt:filetime>
  </property>
</Properties>
</file>