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00450" cy="360045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4" autoAdjust="0"/>
    <p:restoredTop sz="94660"/>
  </p:normalViewPr>
  <p:slideViewPr>
    <p:cSldViewPr snapToGrid="0">
      <p:cViewPr>
        <p:scale>
          <a:sx n="400" d="100"/>
          <a:sy n="400" d="100"/>
        </p:scale>
        <p:origin x="288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3A0D9-6276-4006-8A57-279F1501A334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7DDC0-9DAC-49A3-8A1B-1F439381D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3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7DDC0-9DAC-49A3-8A1B-1F439381D8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7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6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0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55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1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8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2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90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1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2A04-2AF4-4FA9-888F-A40E7BE5477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508F-898B-4EC5-AD2E-BC4702A20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3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 rot="14400000">
            <a:off x="202758" y="880559"/>
            <a:ext cx="1976831" cy="1753519"/>
            <a:chOff x="181416" y="6352"/>
            <a:chExt cx="1976831" cy="1753519"/>
          </a:xfrm>
          <a:solidFill>
            <a:srgbClr val="AACCFF"/>
          </a:solidFill>
        </p:grpSpPr>
        <p:sp>
          <p:nvSpPr>
            <p:cNvPr id="5" name="Ellipse 4"/>
            <p:cNvSpPr/>
            <p:nvPr/>
          </p:nvSpPr>
          <p:spPr>
            <a:xfrm>
              <a:off x="1054855" y="6352"/>
              <a:ext cx="251460" cy="3351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81416" y="1536338"/>
              <a:ext cx="228600" cy="223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1929647" y="1533472"/>
              <a:ext cx="228600" cy="223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/>
          <p:cNvGrpSpPr/>
          <p:nvPr/>
        </p:nvGrpSpPr>
        <p:grpSpPr>
          <a:xfrm rot="7200000">
            <a:off x="952935" y="673758"/>
            <a:ext cx="1967256" cy="1811064"/>
            <a:chOff x="181416" y="-51193"/>
            <a:chExt cx="1967256" cy="1811064"/>
          </a:xfrm>
          <a:solidFill>
            <a:srgbClr val="AADD87"/>
          </a:solidFill>
        </p:grpSpPr>
        <p:sp>
          <p:nvSpPr>
            <p:cNvPr id="9" name="Ellipse 8"/>
            <p:cNvSpPr/>
            <p:nvPr/>
          </p:nvSpPr>
          <p:spPr>
            <a:xfrm>
              <a:off x="1059840" y="-51193"/>
              <a:ext cx="251460" cy="36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181416" y="1536338"/>
              <a:ext cx="228600" cy="223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920072" y="1491372"/>
              <a:ext cx="228600" cy="223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25468" y="135467"/>
            <a:ext cx="1966470" cy="1775934"/>
            <a:chOff x="181416" y="-16063"/>
            <a:chExt cx="1966470" cy="1775934"/>
          </a:xfrm>
        </p:grpSpPr>
        <p:sp>
          <p:nvSpPr>
            <p:cNvPr id="13" name="Ellipse 12"/>
            <p:cNvSpPr/>
            <p:nvPr/>
          </p:nvSpPr>
          <p:spPr>
            <a:xfrm>
              <a:off x="1066800" y="-16063"/>
              <a:ext cx="228600" cy="368690"/>
            </a:xfrm>
            <a:prstGeom prst="ellipse">
              <a:avLst/>
            </a:prstGeom>
            <a:solidFill>
              <a:srgbClr val="FF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81416" y="1536338"/>
              <a:ext cx="228600" cy="223533"/>
            </a:xfrm>
            <a:prstGeom prst="ellipse">
              <a:avLst/>
            </a:prstGeom>
            <a:solidFill>
              <a:srgbClr val="FF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919286" y="1512885"/>
              <a:ext cx="228600" cy="223533"/>
            </a:xfrm>
            <a:prstGeom prst="ellipse">
              <a:avLst/>
            </a:prstGeom>
            <a:solidFill>
              <a:srgbClr val="FF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6" name="object 2"/>
          <p:cNvSpPr txBox="1">
            <a:spLocks/>
          </p:cNvSpPr>
          <p:nvPr/>
        </p:nvSpPr>
        <p:spPr>
          <a:xfrm>
            <a:off x="208802" y="845633"/>
            <a:ext cx="58841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de-DE" sz="1600" dirty="0"/>
              <a:t>10 </a:t>
            </a:r>
            <a:r>
              <a:rPr lang="de-DE" sz="1600" spc="-15" dirty="0"/>
              <a:t>km</a:t>
            </a:r>
            <a:endParaRPr lang="de-DE" sz="1600" spc="-15" dirty="0"/>
          </a:p>
        </p:txBody>
      </p:sp>
      <p:sp>
        <p:nvSpPr>
          <p:cNvPr id="17" name="bk object 16"/>
          <p:cNvSpPr/>
          <p:nvPr/>
        </p:nvSpPr>
        <p:spPr>
          <a:xfrm>
            <a:off x="824802" y="1968235"/>
            <a:ext cx="1790064" cy="1270"/>
          </a:xfrm>
          <a:custGeom>
            <a:avLst/>
            <a:gdLst/>
            <a:ahLst/>
            <a:cxnLst/>
            <a:rect l="l" t="t" r="r" b="b"/>
            <a:pathLst>
              <a:path w="1790064" h="1269">
                <a:moveTo>
                  <a:pt x="1790001" y="0"/>
                </a:moveTo>
                <a:lnTo>
                  <a:pt x="0" y="1193"/>
                </a:lnTo>
              </a:path>
            </a:pathLst>
          </a:custGeom>
          <a:ln w="144000">
            <a:solidFill>
              <a:srgbClr val="AADD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7"/>
          <p:cNvSpPr/>
          <p:nvPr/>
        </p:nvSpPr>
        <p:spPr>
          <a:xfrm>
            <a:off x="1698676" y="452363"/>
            <a:ext cx="894080" cy="1551940"/>
          </a:xfrm>
          <a:custGeom>
            <a:avLst/>
            <a:gdLst/>
            <a:ahLst/>
            <a:cxnLst/>
            <a:rect l="l" t="t" r="r" b="b"/>
            <a:pathLst>
              <a:path w="894080" h="1551939">
                <a:moveTo>
                  <a:pt x="893953" y="1551686"/>
                </a:moveTo>
                <a:lnTo>
                  <a:pt x="0" y="0"/>
                </a:lnTo>
              </a:path>
            </a:pathLst>
          </a:custGeom>
          <a:ln w="144000">
            <a:solidFill>
              <a:srgbClr val="AADD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8"/>
          <p:cNvSpPr/>
          <p:nvPr/>
        </p:nvSpPr>
        <p:spPr>
          <a:xfrm>
            <a:off x="1401560" y="249265"/>
            <a:ext cx="896619" cy="1550035"/>
          </a:xfrm>
          <a:custGeom>
            <a:avLst/>
            <a:gdLst/>
            <a:ahLst/>
            <a:cxnLst/>
            <a:rect l="l" t="t" r="r" b="b"/>
            <a:pathLst>
              <a:path w="896619" h="1550035">
                <a:moveTo>
                  <a:pt x="0" y="0"/>
                </a:moveTo>
                <a:lnTo>
                  <a:pt x="896048" y="1549603"/>
                </a:lnTo>
              </a:path>
            </a:pathLst>
          </a:custGeom>
          <a:ln w="144000">
            <a:solidFill>
              <a:srgbClr val="FF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19"/>
          <p:cNvSpPr/>
          <p:nvPr/>
        </p:nvSpPr>
        <p:spPr>
          <a:xfrm>
            <a:off x="546888" y="250611"/>
            <a:ext cx="897255" cy="1550035"/>
          </a:xfrm>
          <a:custGeom>
            <a:avLst/>
            <a:gdLst/>
            <a:ahLst/>
            <a:cxnLst/>
            <a:rect l="l" t="t" r="r" b="b"/>
            <a:pathLst>
              <a:path w="897255" h="1550035">
                <a:moveTo>
                  <a:pt x="896785" y="0"/>
                </a:moveTo>
                <a:lnTo>
                  <a:pt x="0" y="1550047"/>
                </a:lnTo>
              </a:path>
            </a:pathLst>
          </a:custGeom>
          <a:ln w="144000">
            <a:solidFill>
              <a:srgbClr val="FF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0"/>
          <p:cNvSpPr/>
          <p:nvPr/>
        </p:nvSpPr>
        <p:spPr>
          <a:xfrm>
            <a:off x="519011" y="611914"/>
            <a:ext cx="894080" cy="1551305"/>
          </a:xfrm>
          <a:custGeom>
            <a:avLst/>
            <a:gdLst/>
            <a:ahLst/>
            <a:cxnLst/>
            <a:rect l="l" t="t" r="r" b="b"/>
            <a:pathLst>
              <a:path w="894080" h="1551305">
                <a:moveTo>
                  <a:pt x="0" y="1550784"/>
                </a:moveTo>
                <a:lnTo>
                  <a:pt x="893953" y="0"/>
                </a:lnTo>
              </a:path>
            </a:pathLst>
          </a:custGeom>
          <a:ln w="144000">
            <a:solidFill>
              <a:srgbClr val="AA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1"/>
          <p:cNvSpPr/>
          <p:nvPr/>
        </p:nvSpPr>
        <p:spPr>
          <a:xfrm>
            <a:off x="499110" y="2125589"/>
            <a:ext cx="1791335" cy="1905"/>
          </a:xfrm>
          <a:custGeom>
            <a:avLst/>
            <a:gdLst/>
            <a:ahLst/>
            <a:cxnLst/>
            <a:rect l="l" t="t" r="r" b="b"/>
            <a:pathLst>
              <a:path w="1791335" h="1905">
                <a:moveTo>
                  <a:pt x="0" y="0"/>
                </a:moveTo>
                <a:lnTo>
                  <a:pt x="1790750" y="1638"/>
                </a:lnTo>
              </a:path>
            </a:pathLst>
          </a:custGeom>
          <a:ln w="144000">
            <a:solidFill>
              <a:srgbClr val="AA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2"/>
          <p:cNvSpPr/>
          <p:nvPr/>
        </p:nvSpPr>
        <p:spPr>
          <a:xfrm>
            <a:off x="476441" y="2158635"/>
            <a:ext cx="1826260" cy="635"/>
          </a:xfrm>
          <a:custGeom>
            <a:avLst/>
            <a:gdLst/>
            <a:ahLst/>
            <a:cxnLst/>
            <a:rect l="l" t="t" r="r" b="b"/>
            <a:pathLst>
              <a:path w="1826260" h="635">
                <a:moveTo>
                  <a:pt x="0" y="444"/>
                </a:moveTo>
                <a:lnTo>
                  <a:pt x="1825828" y="0"/>
                </a:lnTo>
              </a:path>
            </a:pathLst>
          </a:custGeom>
          <a:ln w="36000" cap="rnd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3"/>
          <p:cNvSpPr/>
          <p:nvPr/>
        </p:nvSpPr>
        <p:spPr>
          <a:xfrm>
            <a:off x="476746" y="577928"/>
            <a:ext cx="915669" cy="1581785"/>
          </a:xfrm>
          <a:custGeom>
            <a:avLst/>
            <a:gdLst/>
            <a:ahLst/>
            <a:cxnLst/>
            <a:rect l="l" t="t" r="r" b="b"/>
            <a:pathLst>
              <a:path w="915669" h="1581785">
                <a:moveTo>
                  <a:pt x="0" y="1581353"/>
                </a:moveTo>
                <a:lnTo>
                  <a:pt x="915682" y="0"/>
                </a:lnTo>
              </a:path>
            </a:pathLst>
          </a:custGeom>
          <a:ln w="36000" cap="rnd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4"/>
          <p:cNvSpPr/>
          <p:nvPr/>
        </p:nvSpPr>
        <p:spPr>
          <a:xfrm>
            <a:off x="595503" y="2089433"/>
            <a:ext cx="1707514" cy="635"/>
          </a:xfrm>
          <a:custGeom>
            <a:avLst/>
            <a:gdLst/>
            <a:ahLst/>
            <a:cxnLst/>
            <a:rect l="l" t="t" r="r" b="b"/>
            <a:pathLst>
              <a:path w="1707514" h="635">
                <a:moveTo>
                  <a:pt x="0" y="444"/>
                </a:moveTo>
                <a:lnTo>
                  <a:pt x="1707108" y="0"/>
                </a:lnTo>
              </a:path>
            </a:pathLst>
          </a:custGeom>
          <a:ln w="36000" cap="rnd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5"/>
          <p:cNvSpPr/>
          <p:nvPr/>
        </p:nvSpPr>
        <p:spPr>
          <a:xfrm>
            <a:off x="595503" y="611266"/>
            <a:ext cx="853440" cy="1478915"/>
          </a:xfrm>
          <a:custGeom>
            <a:avLst/>
            <a:gdLst/>
            <a:ahLst/>
            <a:cxnLst/>
            <a:rect l="l" t="t" r="r" b="b"/>
            <a:pathLst>
              <a:path w="853440" h="1478914">
                <a:moveTo>
                  <a:pt x="0" y="1478610"/>
                </a:moveTo>
                <a:lnTo>
                  <a:pt x="853186" y="0"/>
                </a:lnTo>
              </a:path>
            </a:pathLst>
          </a:custGeom>
          <a:ln w="36000" cap="rnd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6"/>
          <p:cNvSpPr/>
          <p:nvPr/>
        </p:nvSpPr>
        <p:spPr>
          <a:xfrm>
            <a:off x="1711122" y="430138"/>
            <a:ext cx="912494" cy="1572895"/>
          </a:xfrm>
          <a:custGeom>
            <a:avLst/>
            <a:gdLst/>
            <a:ahLst/>
            <a:cxnLst/>
            <a:rect l="l" t="t" r="r" b="b"/>
            <a:pathLst>
              <a:path w="912494" h="1572895">
                <a:moveTo>
                  <a:pt x="912368" y="1572628"/>
                </a:moveTo>
                <a:lnTo>
                  <a:pt x="0" y="0"/>
                </a:lnTo>
              </a:path>
            </a:pathLst>
          </a:custGeom>
          <a:ln w="36000" cap="rnd">
            <a:solidFill>
              <a:srgbClr val="1CA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7"/>
          <p:cNvSpPr/>
          <p:nvPr/>
        </p:nvSpPr>
        <p:spPr>
          <a:xfrm>
            <a:off x="798754" y="2002565"/>
            <a:ext cx="1825625" cy="635"/>
          </a:xfrm>
          <a:custGeom>
            <a:avLst/>
            <a:gdLst/>
            <a:ahLst/>
            <a:cxnLst/>
            <a:rect l="l" t="t" r="r" b="b"/>
            <a:pathLst>
              <a:path w="1825625" h="635">
                <a:moveTo>
                  <a:pt x="1825028" y="0"/>
                </a:moveTo>
                <a:lnTo>
                  <a:pt x="0" y="444"/>
                </a:lnTo>
              </a:path>
            </a:pathLst>
          </a:custGeom>
          <a:ln w="36000" cap="rnd">
            <a:solidFill>
              <a:srgbClr val="1CA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8"/>
          <p:cNvSpPr/>
          <p:nvPr/>
        </p:nvSpPr>
        <p:spPr>
          <a:xfrm>
            <a:off x="1650353" y="455945"/>
            <a:ext cx="854075" cy="1478280"/>
          </a:xfrm>
          <a:custGeom>
            <a:avLst/>
            <a:gdLst/>
            <a:ahLst/>
            <a:cxnLst/>
            <a:rect l="l" t="t" r="r" b="b"/>
            <a:pathLst>
              <a:path w="854075" h="1478280">
                <a:moveTo>
                  <a:pt x="853922" y="1478152"/>
                </a:moveTo>
                <a:lnTo>
                  <a:pt x="0" y="0"/>
                </a:lnTo>
              </a:path>
            </a:pathLst>
          </a:custGeom>
          <a:ln w="36000" cap="rnd">
            <a:solidFill>
              <a:srgbClr val="1CAF3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29"/>
          <p:cNvSpPr/>
          <p:nvPr/>
        </p:nvSpPr>
        <p:spPr>
          <a:xfrm>
            <a:off x="797217" y="1934099"/>
            <a:ext cx="1707514" cy="635"/>
          </a:xfrm>
          <a:custGeom>
            <a:avLst/>
            <a:gdLst/>
            <a:ahLst/>
            <a:cxnLst/>
            <a:rect l="l" t="t" r="r" b="b"/>
            <a:pathLst>
              <a:path w="1707514" h="635">
                <a:moveTo>
                  <a:pt x="1707057" y="0"/>
                </a:moveTo>
                <a:lnTo>
                  <a:pt x="0" y="457"/>
                </a:lnTo>
              </a:path>
            </a:pathLst>
          </a:custGeom>
          <a:ln w="36000" cap="rnd">
            <a:solidFill>
              <a:srgbClr val="1CAF3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0"/>
          <p:cNvSpPr/>
          <p:nvPr/>
        </p:nvSpPr>
        <p:spPr>
          <a:xfrm>
            <a:off x="512217" y="219547"/>
            <a:ext cx="910590" cy="1583690"/>
          </a:xfrm>
          <a:custGeom>
            <a:avLst/>
            <a:gdLst/>
            <a:ahLst/>
            <a:cxnLst/>
            <a:rect l="l" t="t" r="r" b="b"/>
            <a:pathLst>
              <a:path w="910590" h="1583689">
                <a:moveTo>
                  <a:pt x="910577" y="0"/>
                </a:moveTo>
                <a:lnTo>
                  <a:pt x="0" y="1583436"/>
                </a:lnTo>
              </a:path>
            </a:pathLst>
          </a:custGeom>
          <a:ln w="36000" cap="rnd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1"/>
          <p:cNvSpPr/>
          <p:nvPr/>
        </p:nvSpPr>
        <p:spPr>
          <a:xfrm>
            <a:off x="1423289" y="219547"/>
            <a:ext cx="911860" cy="1584325"/>
          </a:xfrm>
          <a:custGeom>
            <a:avLst/>
            <a:gdLst/>
            <a:ahLst/>
            <a:cxnLst/>
            <a:rect l="l" t="t" r="r" b="b"/>
            <a:pathLst>
              <a:path w="911860" h="1584325">
                <a:moveTo>
                  <a:pt x="0" y="0"/>
                </a:moveTo>
                <a:lnTo>
                  <a:pt x="911326" y="1584032"/>
                </a:lnTo>
              </a:path>
            </a:pathLst>
          </a:custGeom>
          <a:ln w="36000" cap="rnd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2"/>
          <p:cNvSpPr/>
          <p:nvPr/>
        </p:nvSpPr>
        <p:spPr>
          <a:xfrm>
            <a:off x="570307" y="357469"/>
            <a:ext cx="853440" cy="1478915"/>
          </a:xfrm>
          <a:custGeom>
            <a:avLst/>
            <a:gdLst/>
            <a:ahLst/>
            <a:cxnLst/>
            <a:rect l="l" t="t" r="r" b="b"/>
            <a:pathLst>
              <a:path w="853440" h="1478914">
                <a:moveTo>
                  <a:pt x="853135" y="0"/>
                </a:moveTo>
                <a:lnTo>
                  <a:pt x="0" y="1478610"/>
                </a:lnTo>
              </a:path>
            </a:pathLst>
          </a:custGeom>
          <a:ln w="36000" cap="rnd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3"/>
          <p:cNvSpPr/>
          <p:nvPr/>
        </p:nvSpPr>
        <p:spPr>
          <a:xfrm>
            <a:off x="1423442" y="357469"/>
            <a:ext cx="854075" cy="1478280"/>
          </a:xfrm>
          <a:custGeom>
            <a:avLst/>
            <a:gdLst/>
            <a:ahLst/>
            <a:cxnLst/>
            <a:rect l="l" t="t" r="r" b="b"/>
            <a:pathLst>
              <a:path w="854075" h="1478280">
                <a:moveTo>
                  <a:pt x="0" y="0"/>
                </a:moveTo>
                <a:lnTo>
                  <a:pt x="853922" y="1478152"/>
                </a:lnTo>
              </a:path>
            </a:pathLst>
          </a:custGeom>
          <a:ln w="36000" cap="rnd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4"/>
          <p:cNvSpPr/>
          <p:nvPr/>
        </p:nvSpPr>
        <p:spPr>
          <a:xfrm>
            <a:off x="305588" y="344718"/>
            <a:ext cx="889000" cy="1546860"/>
          </a:xfrm>
          <a:custGeom>
            <a:avLst/>
            <a:gdLst/>
            <a:ahLst/>
            <a:cxnLst/>
            <a:rect l="l" t="t" r="r" b="b"/>
            <a:pathLst>
              <a:path w="889000" h="1546860">
                <a:moveTo>
                  <a:pt x="0" y="1546872"/>
                </a:moveTo>
                <a:lnTo>
                  <a:pt x="888758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5"/>
          <p:cNvSpPr/>
          <p:nvPr/>
        </p:nvSpPr>
        <p:spPr>
          <a:xfrm>
            <a:off x="298396" y="1802342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4" h="102235">
                <a:moveTo>
                  <a:pt x="75211" y="28672"/>
                </a:moveTo>
                <a:lnTo>
                  <a:pt x="0" y="101746"/>
                </a:lnTo>
                <a:lnTo>
                  <a:pt x="25247" y="0"/>
                </a:lnTo>
                <a:lnTo>
                  <a:pt x="35865" y="39293"/>
                </a:lnTo>
                <a:lnTo>
                  <a:pt x="75211" y="28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6"/>
          <p:cNvSpPr/>
          <p:nvPr/>
        </p:nvSpPr>
        <p:spPr>
          <a:xfrm>
            <a:off x="298396" y="1802342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4" h="102235">
                <a:moveTo>
                  <a:pt x="35865" y="39293"/>
                </a:moveTo>
                <a:lnTo>
                  <a:pt x="25247" y="0"/>
                </a:lnTo>
                <a:lnTo>
                  <a:pt x="0" y="101746"/>
                </a:lnTo>
                <a:lnTo>
                  <a:pt x="75211" y="28672"/>
                </a:lnTo>
                <a:lnTo>
                  <a:pt x="35865" y="39293"/>
                </a:lnTo>
                <a:close/>
              </a:path>
            </a:pathLst>
          </a:custGeom>
          <a:ln w="7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7"/>
          <p:cNvSpPr/>
          <p:nvPr/>
        </p:nvSpPr>
        <p:spPr>
          <a:xfrm>
            <a:off x="1126326" y="332210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5" h="102235">
                <a:moveTo>
                  <a:pt x="0" y="73074"/>
                </a:moveTo>
                <a:lnTo>
                  <a:pt x="75211" y="0"/>
                </a:lnTo>
                <a:lnTo>
                  <a:pt x="49956" y="101759"/>
                </a:lnTo>
                <a:lnTo>
                  <a:pt x="39338" y="62465"/>
                </a:lnTo>
                <a:lnTo>
                  <a:pt x="0" y="73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8"/>
          <p:cNvSpPr/>
          <p:nvPr/>
        </p:nvSpPr>
        <p:spPr>
          <a:xfrm>
            <a:off x="1126326" y="332210"/>
            <a:ext cx="75565" cy="102235"/>
          </a:xfrm>
          <a:custGeom>
            <a:avLst/>
            <a:gdLst/>
            <a:ahLst/>
            <a:cxnLst/>
            <a:rect l="l" t="t" r="r" b="b"/>
            <a:pathLst>
              <a:path w="75565" h="102235">
                <a:moveTo>
                  <a:pt x="39338" y="62465"/>
                </a:moveTo>
                <a:lnTo>
                  <a:pt x="49956" y="101759"/>
                </a:lnTo>
                <a:lnTo>
                  <a:pt x="75211" y="0"/>
                </a:lnTo>
                <a:lnTo>
                  <a:pt x="0" y="73074"/>
                </a:lnTo>
                <a:lnTo>
                  <a:pt x="39338" y="62465"/>
                </a:lnTo>
                <a:close/>
              </a:path>
            </a:pathLst>
          </a:custGeom>
          <a:ln w="7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9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99326&quot;&gt;&lt;object type=&quot;3&quot; unique_id=&quot;99327&quot;&gt;&lt;property id=&quot;20148&quot; value=&quot;5&quot;/&gt;&lt;property id=&quot;20300&quot; value=&quot;Folie 1&quot;/&gt;&lt;property id=&quot;20307&quot; value=&quot;256&quot;/&gt;&lt;/object&gt;&lt;/object&gt;&lt;object type=&quot;8&quot; unique_id=&quot;99330&quot;&gt;&lt;/object&gt;&lt;/object&gt;&lt;/database&gt;"/>
  <p:tag name="MMPROD_NEXTUNIQUEID" val="10012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Benutzerdefiniert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Harald</dc:creator>
  <cp:lastModifiedBy>Harald Harald</cp:lastModifiedBy>
  <cp:revision>4</cp:revision>
  <dcterms:created xsi:type="dcterms:W3CDTF">2020-01-08T15:43:47Z</dcterms:created>
  <dcterms:modified xsi:type="dcterms:W3CDTF">2020-01-09T06:48:43Z</dcterms:modified>
</cp:coreProperties>
</file>