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7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7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2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9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1FCF-FA4C-4C2F-A0E2-9704AE650C62}" type="datetimeFigureOut">
              <a:rPr lang="de-DE" smtClean="0"/>
              <a:t>05.05.2011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F5E-673B-4B93-AFF9-612224D44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1"/>
          <p:cNvSpPr txBox="1">
            <a:spLocks noChangeAspect="1" noChangeArrowheads="1"/>
          </p:cNvSpPr>
          <p:nvPr/>
        </p:nvSpPr>
        <p:spPr bwMode="auto">
          <a:xfrm>
            <a:off x="463467" y="4469050"/>
            <a:ext cx="10490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1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0</a:t>
            </a:r>
          </a:p>
          <a:p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2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0</a:t>
            </a:r>
            <a:endParaRPr lang="de-DE" sz="20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de-DE" sz="2000" b="1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15" name="Text Box 12"/>
          <p:cNvSpPr txBox="1">
            <a:spLocks noChangeAspect="1" noChangeArrowheads="1"/>
          </p:cNvSpPr>
          <p:nvPr/>
        </p:nvSpPr>
        <p:spPr bwMode="auto">
          <a:xfrm>
            <a:off x="2307778" y="4469050"/>
            <a:ext cx="15441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1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0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</a:rPr>
              <a:t> –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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</a:p>
          <a:p>
            <a:r>
              <a:rPr lang="de-DE" sz="2000" b="1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2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0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+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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</a:p>
          <a:p>
            <a:endParaRPr lang="de-DE" sz="20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de-DE" sz="2000" b="1" dirty="0">
              <a:solidFill>
                <a:schemeClr val="accent2"/>
              </a:solidFill>
              <a:latin typeface="Arial Rounded MT Bold" pitchFamily="34" charset="0"/>
              <a:sym typeface="MT Extra" pitchFamily="18" charset="2"/>
            </a:endParaRPr>
          </a:p>
        </p:txBody>
      </p:sp>
      <p:pic>
        <p:nvPicPr>
          <p:cNvPr id="7" name="Picture 3" descr="g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151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spect="1" noChangeArrowheads="1"/>
          </p:cNvSpPr>
          <p:nvPr/>
        </p:nvSpPr>
        <p:spPr bwMode="auto">
          <a:xfrm>
            <a:off x="767666" y="2178662"/>
            <a:ext cx="514350" cy="1143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7"/>
          <p:cNvSpPr>
            <a:spLocks noChangeAspect="1" noChangeArrowheads="1"/>
          </p:cNvSpPr>
          <p:nvPr/>
        </p:nvSpPr>
        <p:spPr bwMode="auto">
          <a:xfrm>
            <a:off x="767666" y="3427416"/>
            <a:ext cx="514350" cy="1143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13"/>
          <p:cNvSpPr>
            <a:spLocks noChangeAspect="1" noChangeShapeType="1"/>
          </p:cNvSpPr>
          <p:nvPr/>
        </p:nvSpPr>
        <p:spPr bwMode="auto">
          <a:xfrm>
            <a:off x="1021904" y="2284416"/>
            <a:ext cx="0" cy="1143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6232" y="1484316"/>
            <a:ext cx="1371600" cy="2743200"/>
            <a:chOff x="2222054" y="1484316"/>
            <a:chExt cx="1371600" cy="2743200"/>
          </a:xfrm>
        </p:grpSpPr>
        <p:pic>
          <p:nvPicPr>
            <p:cNvPr id="8" name="Picture 4" descr="git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054" y="1484316"/>
              <a:ext cx="13716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8"/>
            <p:cNvSpPr>
              <a:spLocks noChangeAspect="1" noChangeArrowheads="1"/>
            </p:cNvSpPr>
            <p:nvPr/>
          </p:nvSpPr>
          <p:spPr bwMode="auto">
            <a:xfrm>
              <a:off x="2650910" y="2178662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9"/>
            <p:cNvSpPr>
              <a:spLocks noChangeAspect="1" noChangeArrowheads="1"/>
            </p:cNvSpPr>
            <p:nvPr/>
          </p:nvSpPr>
          <p:spPr bwMode="auto">
            <a:xfrm>
              <a:off x="2654892" y="34274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Aspect="1" noChangeShapeType="1"/>
            </p:cNvSpPr>
            <p:nvPr/>
          </p:nvSpPr>
          <p:spPr bwMode="auto">
            <a:xfrm>
              <a:off x="2907854" y="2284416"/>
              <a:ext cx="0" cy="1143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359185" y="1776455"/>
              <a:ext cx="1108923" cy="2176151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051250" y="2127254"/>
            <a:ext cx="2792290" cy="1457325"/>
            <a:chOff x="6051250" y="2235715"/>
            <a:chExt cx="2792290" cy="1457325"/>
          </a:xfrm>
        </p:grpSpPr>
        <p:pic>
          <p:nvPicPr>
            <p:cNvPr id="9" name="Picture 5" descr="git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250" y="2235715"/>
              <a:ext cx="2792290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1"/>
            <p:cNvGrpSpPr>
              <a:grpSpLocks noChangeAspect="1"/>
            </p:cNvGrpSpPr>
            <p:nvPr/>
          </p:nvGrpSpPr>
          <p:grpSpPr bwMode="auto">
            <a:xfrm>
              <a:off x="7200700" y="2264290"/>
              <a:ext cx="514350" cy="1371600"/>
              <a:chOff x="4293" y="1584"/>
              <a:chExt cx="432" cy="1152"/>
            </a:xfrm>
          </p:grpSpPr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293" y="1584"/>
                <a:ext cx="432" cy="96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293" y="2640"/>
                <a:ext cx="432" cy="96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0" cy="9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5" name="Textfeld 24"/>
          <p:cNvSpPr txBox="1">
            <a:spLocks noChangeAspect="1"/>
          </p:cNvSpPr>
          <p:nvPr/>
        </p:nvSpPr>
        <p:spPr>
          <a:xfrm>
            <a:off x="803575" y="105273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= </a:t>
            </a:r>
            <a:r>
              <a:rPr lang="de-DE" dirty="0"/>
              <a:t>0</a:t>
            </a:r>
          </a:p>
        </p:txBody>
      </p:sp>
      <p:sp>
        <p:nvSpPr>
          <p:cNvPr id="26" name="Textfeld 25"/>
          <p:cNvSpPr txBox="1">
            <a:spLocks noChangeAspect="1"/>
          </p:cNvSpPr>
          <p:nvPr/>
        </p:nvSpPr>
        <p:spPr>
          <a:xfrm>
            <a:off x="2696377" y="10527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= </a:t>
            </a:r>
            <a:r>
              <a:rPr lang="el-GR" dirty="0" smtClean="0"/>
              <a:t>τ</a:t>
            </a:r>
            <a:r>
              <a:rPr lang="de-DE" dirty="0" smtClean="0"/>
              <a:t>/4</a:t>
            </a:r>
            <a:endParaRPr lang="de-D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4003980" y="1941516"/>
            <a:ext cx="1828800" cy="1828800"/>
            <a:chOff x="4003980" y="2036766"/>
            <a:chExt cx="1828800" cy="1828800"/>
          </a:xfrm>
        </p:grpSpPr>
        <p:pic>
          <p:nvPicPr>
            <p:cNvPr id="28" name="Picture 3" descr="git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980" y="2036766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6"/>
            <p:cNvSpPr>
              <a:spLocks noChangeAspect="1" noChangeArrowheads="1"/>
            </p:cNvSpPr>
            <p:nvPr/>
          </p:nvSpPr>
          <p:spPr bwMode="auto">
            <a:xfrm>
              <a:off x="4664142" y="2273912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7"/>
            <p:cNvSpPr>
              <a:spLocks noChangeAspect="1" noChangeArrowheads="1"/>
            </p:cNvSpPr>
            <p:nvPr/>
          </p:nvSpPr>
          <p:spPr bwMode="auto">
            <a:xfrm>
              <a:off x="4664142" y="352266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13"/>
            <p:cNvSpPr>
              <a:spLocks noChangeAspect="1" noChangeShapeType="1"/>
            </p:cNvSpPr>
            <p:nvPr/>
          </p:nvSpPr>
          <p:spPr bwMode="auto">
            <a:xfrm>
              <a:off x="4918380" y="2379666"/>
              <a:ext cx="0" cy="1143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4" name="Textfeld 33"/>
          <p:cNvSpPr txBox="1">
            <a:spLocks noChangeAspect="1"/>
          </p:cNvSpPr>
          <p:nvPr/>
        </p:nvSpPr>
        <p:spPr>
          <a:xfrm>
            <a:off x="4537507" y="10527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= </a:t>
            </a:r>
            <a:r>
              <a:rPr lang="el-GR" dirty="0" smtClean="0"/>
              <a:t>τ</a:t>
            </a:r>
            <a:r>
              <a:rPr lang="de-DE" dirty="0" smtClean="0"/>
              <a:t>/2</a:t>
            </a:r>
            <a:endParaRPr lang="de-DE" dirty="0"/>
          </a:p>
        </p:txBody>
      </p:sp>
      <p:sp>
        <p:nvSpPr>
          <p:cNvPr id="35" name="Textfeld 34"/>
          <p:cNvSpPr txBox="1">
            <a:spLocks noChangeAspect="1"/>
          </p:cNvSpPr>
          <p:nvPr/>
        </p:nvSpPr>
        <p:spPr>
          <a:xfrm>
            <a:off x="6993490" y="105273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= 3</a:t>
            </a:r>
            <a:r>
              <a:rPr lang="el-GR" dirty="0" smtClean="0"/>
              <a:t>τ</a:t>
            </a:r>
            <a:r>
              <a:rPr lang="de-DE" dirty="0" smtClean="0"/>
              <a:t>/4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 rot="16200000">
            <a:off x="777792" y="2170463"/>
            <a:ext cx="514350" cy="1371600"/>
            <a:chOff x="911520" y="2322516"/>
            <a:chExt cx="514350" cy="1371600"/>
          </a:xfrm>
        </p:grpSpPr>
        <p:sp>
          <p:nvSpPr>
            <p:cNvPr id="40" name="Rectangle 6"/>
            <p:cNvSpPr>
              <a:spLocks noChangeAspect="1" noChangeArrowheads="1"/>
            </p:cNvSpPr>
            <p:nvPr/>
          </p:nvSpPr>
          <p:spPr bwMode="auto">
            <a:xfrm>
              <a:off x="911520" y="23225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7"/>
            <p:cNvSpPr>
              <a:spLocks noChangeAspect="1" noChangeArrowheads="1"/>
            </p:cNvSpPr>
            <p:nvPr/>
          </p:nvSpPr>
          <p:spPr bwMode="auto">
            <a:xfrm>
              <a:off x="911520" y="35798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Line 13"/>
            <p:cNvSpPr>
              <a:spLocks noChangeAspect="1" noChangeShapeType="1"/>
            </p:cNvSpPr>
            <p:nvPr/>
          </p:nvSpPr>
          <p:spPr bwMode="auto">
            <a:xfrm>
              <a:off x="1174304" y="2436816"/>
              <a:ext cx="0" cy="11430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5" name="Text Box 11"/>
          <p:cNvSpPr txBox="1">
            <a:spLocks noChangeAspect="1" noChangeArrowheads="1"/>
          </p:cNvSpPr>
          <p:nvPr/>
        </p:nvSpPr>
        <p:spPr bwMode="auto">
          <a:xfrm>
            <a:off x="4537507" y="4469049"/>
            <a:ext cx="10490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1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0</a:t>
            </a:r>
          </a:p>
          <a:p>
            <a:r>
              <a:rPr lang="de-DE" sz="2000" b="1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2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 </a:t>
            </a:r>
            <a:r>
              <a:rPr lang="de-DE" sz="2000" b="1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0</a:t>
            </a:r>
            <a:endParaRPr lang="de-DE" sz="20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de-DE" sz="2000" b="1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46" name="Text Box 12"/>
          <p:cNvSpPr txBox="1">
            <a:spLocks noChangeAspect="1" noChangeArrowheads="1"/>
          </p:cNvSpPr>
          <p:nvPr/>
        </p:nvSpPr>
        <p:spPr bwMode="auto">
          <a:xfrm>
            <a:off x="6660802" y="4469049"/>
            <a:ext cx="15441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1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dirty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0</a:t>
            </a:r>
            <a:r>
              <a:rPr lang="de-DE" sz="2000" b="1" dirty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</a:rPr>
              <a:t>+ 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Symbol" pitchFamily="18" charset="2"/>
              </a:rPr>
              <a:t></a:t>
            </a:r>
            <a:r>
              <a:rPr lang="de-DE" sz="2000" b="1" dirty="0" smtClean="0">
                <a:solidFill>
                  <a:schemeClr val="accent2"/>
                </a:solidFill>
                <a:latin typeface="Arial Rounded MT Bold" pitchFamily="34" charset="0"/>
                <a:sym typeface="MT Extra" pitchFamily="18" charset="2"/>
              </a:rPr>
              <a:t></a:t>
            </a:r>
          </a:p>
          <a:p>
            <a:r>
              <a:rPr lang="de-DE" sz="2000" b="1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L</a:t>
            </a:r>
            <a:r>
              <a:rPr lang="de-DE" sz="2000" b="1" baseline="-25000" dirty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2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= </a:t>
            </a:r>
            <a:r>
              <a:rPr lang="de-DE" sz="2000" b="1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  <a:r>
              <a:rPr lang="de-DE" sz="2000" b="1" baseline="-2500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0 </a:t>
            </a:r>
            <a:r>
              <a:rPr lang="de-DE" sz="2000" b="1" dirty="0">
                <a:solidFill>
                  <a:srgbClr val="00B050"/>
                </a:solidFill>
                <a:latin typeface="Arial Rounded MT Bold" pitchFamily="34" charset="0"/>
              </a:rPr>
              <a:t>–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Symbol" pitchFamily="18" charset="2"/>
              </a:rPr>
              <a:t></a:t>
            </a:r>
            <a:r>
              <a:rPr lang="de-DE" sz="2000" b="1" dirty="0" smtClean="0">
                <a:solidFill>
                  <a:srgbClr val="00B050"/>
                </a:solidFill>
                <a:latin typeface="Arial Rounded MT Bold" pitchFamily="34" charset="0"/>
                <a:sym typeface="MT Extra" pitchFamily="18" charset="2"/>
              </a:rPr>
              <a:t></a:t>
            </a:r>
          </a:p>
          <a:p>
            <a:endParaRPr lang="de-DE" sz="20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de-DE" sz="2000" b="1" dirty="0">
              <a:solidFill>
                <a:schemeClr val="accent2"/>
              </a:solidFill>
              <a:latin typeface="Arial Rounded MT Bold" pitchFamily="34" charset="0"/>
              <a:sym typeface="MT Extra" pitchFamily="18" charset="2"/>
            </a:endParaRPr>
          </a:p>
        </p:txBody>
      </p:sp>
      <p:grpSp>
        <p:nvGrpSpPr>
          <p:cNvPr id="47" name="Gruppieren 46"/>
          <p:cNvGrpSpPr/>
          <p:nvPr/>
        </p:nvGrpSpPr>
        <p:grpSpPr>
          <a:xfrm rot="16200000">
            <a:off x="2724857" y="2173400"/>
            <a:ext cx="514350" cy="1371600"/>
            <a:chOff x="920066" y="2322516"/>
            <a:chExt cx="514350" cy="1371600"/>
          </a:xfrm>
        </p:grpSpPr>
        <p:sp>
          <p:nvSpPr>
            <p:cNvPr id="48" name="Rectangle 6"/>
            <p:cNvSpPr>
              <a:spLocks noChangeAspect="1" noChangeArrowheads="1"/>
            </p:cNvSpPr>
            <p:nvPr/>
          </p:nvSpPr>
          <p:spPr bwMode="auto">
            <a:xfrm>
              <a:off x="920066" y="23225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7"/>
            <p:cNvSpPr>
              <a:spLocks noChangeAspect="1" noChangeArrowheads="1"/>
            </p:cNvSpPr>
            <p:nvPr/>
          </p:nvSpPr>
          <p:spPr bwMode="auto">
            <a:xfrm>
              <a:off x="920066" y="35798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Line 13"/>
            <p:cNvSpPr>
              <a:spLocks noChangeAspect="1" noChangeShapeType="1"/>
            </p:cNvSpPr>
            <p:nvPr/>
          </p:nvSpPr>
          <p:spPr bwMode="auto">
            <a:xfrm>
              <a:off x="1174304" y="2436816"/>
              <a:ext cx="0" cy="11430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1" name="Gruppieren 50"/>
          <p:cNvGrpSpPr/>
          <p:nvPr/>
        </p:nvGrpSpPr>
        <p:grpSpPr>
          <a:xfrm rot="16200000">
            <a:off x="4666223" y="2190492"/>
            <a:ext cx="514350" cy="1371600"/>
            <a:chOff x="920066" y="2322516"/>
            <a:chExt cx="514350" cy="1371600"/>
          </a:xfrm>
        </p:grpSpPr>
        <p:sp>
          <p:nvSpPr>
            <p:cNvPr id="52" name="Rectangle 6"/>
            <p:cNvSpPr>
              <a:spLocks noChangeAspect="1" noChangeArrowheads="1"/>
            </p:cNvSpPr>
            <p:nvPr/>
          </p:nvSpPr>
          <p:spPr bwMode="auto">
            <a:xfrm>
              <a:off x="920066" y="23225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7"/>
            <p:cNvSpPr>
              <a:spLocks noChangeAspect="1" noChangeArrowheads="1"/>
            </p:cNvSpPr>
            <p:nvPr/>
          </p:nvSpPr>
          <p:spPr bwMode="auto">
            <a:xfrm>
              <a:off x="920066" y="35798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Line 13"/>
            <p:cNvSpPr>
              <a:spLocks noChangeAspect="1" noChangeShapeType="1"/>
            </p:cNvSpPr>
            <p:nvPr/>
          </p:nvSpPr>
          <p:spPr bwMode="auto">
            <a:xfrm>
              <a:off x="1174304" y="2436816"/>
              <a:ext cx="0" cy="11430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 rot="16200000">
            <a:off x="7187181" y="2158633"/>
            <a:ext cx="514350" cy="1371600"/>
            <a:chOff x="928612" y="2322516"/>
            <a:chExt cx="514350" cy="1371600"/>
          </a:xfrm>
        </p:grpSpPr>
        <p:sp>
          <p:nvSpPr>
            <p:cNvPr id="56" name="Rectangle 6"/>
            <p:cNvSpPr>
              <a:spLocks noChangeAspect="1" noChangeArrowheads="1"/>
            </p:cNvSpPr>
            <p:nvPr/>
          </p:nvSpPr>
          <p:spPr bwMode="auto">
            <a:xfrm>
              <a:off x="928612" y="23225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7"/>
            <p:cNvSpPr>
              <a:spLocks noChangeAspect="1" noChangeArrowheads="1"/>
            </p:cNvSpPr>
            <p:nvPr/>
          </p:nvSpPr>
          <p:spPr bwMode="auto">
            <a:xfrm>
              <a:off x="928612" y="3579816"/>
              <a:ext cx="514350" cy="11430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Line 13"/>
            <p:cNvSpPr>
              <a:spLocks noChangeAspect="1" noChangeShapeType="1"/>
            </p:cNvSpPr>
            <p:nvPr/>
          </p:nvSpPr>
          <p:spPr bwMode="auto">
            <a:xfrm>
              <a:off x="1174304" y="2436816"/>
              <a:ext cx="0" cy="11430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9" name="Oval 18"/>
          <p:cNvSpPr>
            <a:spLocks noChangeAspect="1" noChangeArrowheads="1"/>
          </p:cNvSpPr>
          <p:nvPr/>
        </p:nvSpPr>
        <p:spPr bwMode="auto">
          <a:xfrm>
            <a:off x="313463" y="2135932"/>
            <a:ext cx="1453896" cy="145389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Oval 18"/>
          <p:cNvSpPr>
            <a:spLocks noChangeAspect="1" noChangeArrowheads="1"/>
          </p:cNvSpPr>
          <p:nvPr/>
        </p:nvSpPr>
        <p:spPr bwMode="auto">
          <a:xfrm>
            <a:off x="4199978" y="2123227"/>
            <a:ext cx="1453896" cy="145389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Oval 18"/>
          <p:cNvSpPr>
            <a:spLocks noChangeAspect="1" noChangeArrowheads="1"/>
          </p:cNvSpPr>
          <p:nvPr/>
        </p:nvSpPr>
        <p:spPr bwMode="auto">
          <a:xfrm rot="16200000">
            <a:off x="6901479" y="1769371"/>
            <a:ext cx="1108923" cy="217615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143000" y="4267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676400" y="1981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52600" y="42672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676400" y="1981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752600" y="42672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371600" y="1981200"/>
            <a:ext cx="6096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038600" y="3962400"/>
            <a:ext cx="0" cy="6096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1676400" y="4267200"/>
            <a:ext cx="0" cy="609600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24000" y="4038600"/>
            <a:ext cx="381000" cy="4572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165184" y="1447800"/>
            <a:ext cx="1098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 dirty="0" err="1" smtClean="0">
                <a:latin typeface="Arial Rounded MT Bold" pitchFamily="34" charset="0"/>
              </a:rPr>
              <a:t>Mirror</a:t>
            </a:r>
            <a:endParaRPr lang="de-DE" sz="2400" b="1" dirty="0">
              <a:latin typeface="Arial Rounded MT Bold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067944" y="4027726"/>
            <a:ext cx="1098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 dirty="0" err="1" smtClean="0">
                <a:latin typeface="Arial Rounded MT Bold" pitchFamily="34" charset="0"/>
              </a:rPr>
              <a:t>Mirror</a:t>
            </a:r>
            <a:endParaRPr lang="de-DE" sz="2400" b="1" dirty="0">
              <a:latin typeface="Arial Rounded MT Bold" pitchFamily="34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42437" y="3292475"/>
            <a:ext cx="12458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 dirty="0" smtClean="0">
                <a:latin typeface="Arial Rounded MT Bold" pitchFamily="34" charset="0"/>
              </a:rPr>
              <a:t>Beam-</a:t>
            </a:r>
          </a:p>
          <a:p>
            <a:pPr algn="ctr"/>
            <a:r>
              <a:rPr lang="de-DE" sz="2400" b="1" dirty="0" err="1" smtClean="0">
                <a:latin typeface="Arial Rounded MT Bold" pitchFamily="34" charset="0"/>
              </a:rPr>
              <a:t>splitter</a:t>
            </a:r>
            <a:endParaRPr lang="de-DE" sz="2400" b="1" dirty="0">
              <a:latin typeface="Arial Rounded MT Bold" pitchFamily="34" charset="0"/>
            </a:endParaRPr>
          </a:p>
        </p:txBody>
      </p:sp>
      <p:pic>
        <p:nvPicPr>
          <p:cNvPr id="16" name="Picture 24" descr="la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842121"/>
            <a:ext cx="865187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50825" y="3332163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>
                <a:latin typeface="Arial Rounded MT Bold" pitchFamily="34" charset="0"/>
              </a:rPr>
              <a:t>Laser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187450" y="5175597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 b="1" dirty="0" err="1"/>
              <a:t>Photo</a:t>
            </a:r>
            <a:r>
              <a:rPr lang="de-DE" sz="2000" b="1" dirty="0"/>
              <a:t>- </a:t>
            </a:r>
            <a:r>
              <a:rPr lang="de-DE" sz="2000" b="1" dirty="0" err="1" smtClean="0"/>
              <a:t>detector</a:t>
            </a:r>
            <a:endParaRPr lang="de-DE" sz="2000" b="1" dirty="0"/>
          </a:p>
        </p:txBody>
      </p:sp>
      <p:sp>
        <p:nvSpPr>
          <p:cNvPr id="20" name="Flussdiagramm: Verzögerung 19"/>
          <p:cNvSpPr/>
          <p:nvPr/>
        </p:nvSpPr>
        <p:spPr>
          <a:xfrm rot="5400000">
            <a:off x="1575085" y="4837774"/>
            <a:ext cx="215354" cy="30586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7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interference_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980716" cy="6858001"/>
          </a:xfrm>
        </p:spPr>
      </p:pic>
    </p:spTree>
    <p:extLst>
      <p:ext uri="{BB962C8B-B14F-4D97-AF65-F5344CB8AC3E}">
        <p14:creationId xmlns:p14="http://schemas.microsoft.com/office/powerpoint/2010/main" val="18894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60" y="862203"/>
            <a:ext cx="2578288" cy="19296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6" y="859035"/>
            <a:ext cx="2569932" cy="192968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959778" y="1633330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628358" y="1619832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434344" y="2595206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21100" y="2707021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819348" y="1673432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416432" y="1606126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296990" y="2589685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455754" y="2686542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517782" y="1699690"/>
            <a:ext cx="792088" cy="11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725694" y="1002470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725694" y="1675008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Beam-</a:t>
            </a:r>
          </a:p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splitter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290328" y="2555687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</a:t>
            </a:r>
            <a:r>
              <a:rPr lang="de-DE" sz="800" dirty="0" err="1" smtClean="0">
                <a:solidFill>
                  <a:schemeClr val="tx1"/>
                </a:solidFill>
              </a:rPr>
              <a:t>nterference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377084" y="2676062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Photodetector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379790" y="1686075"/>
            <a:ext cx="792088" cy="11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587702" y="988855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587702" y="1661393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Beam-</a:t>
            </a:r>
          </a:p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splitter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152336" y="2542072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</a:t>
            </a:r>
            <a:r>
              <a:rPr lang="de-DE" sz="800" dirty="0" err="1" smtClean="0">
                <a:solidFill>
                  <a:schemeClr val="tx1"/>
                </a:solidFill>
              </a:rPr>
              <a:t>nterference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239092" y="2662447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Photodetector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898570" y="980728"/>
            <a:ext cx="2808312" cy="1890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761216" y="979459"/>
            <a:ext cx="2808312" cy="1890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6" y="836712"/>
            <a:ext cx="2571024" cy="1927822"/>
          </a:xfrm>
        </p:spPr>
      </p:pic>
      <p:sp>
        <p:nvSpPr>
          <p:cNvPr id="7" name="Rechteck 6"/>
          <p:cNvSpPr/>
          <p:nvPr/>
        </p:nvSpPr>
        <p:spPr>
          <a:xfrm>
            <a:off x="1666138" y="1700808"/>
            <a:ext cx="792088" cy="11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flipV="1">
            <a:off x="1090074" y="1716048"/>
            <a:ext cx="481196" cy="9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71270" y="2564904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026" y="2677180"/>
            <a:ext cx="526916" cy="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74050" y="1003588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Mirror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74050" y="1676126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Beam-</a:t>
            </a:r>
          </a:p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splitter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38684" y="2556805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</a:t>
            </a:r>
            <a:r>
              <a:rPr lang="de-DE" sz="800" dirty="0" err="1" smtClean="0">
                <a:solidFill>
                  <a:schemeClr val="tx1"/>
                </a:solidFill>
              </a:rPr>
              <a:t>nterference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25440" y="2677180"/>
            <a:ext cx="792088" cy="11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Photodetector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5496" y="980728"/>
            <a:ext cx="2808312" cy="1890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76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Lück</dc:creator>
  <cp:lastModifiedBy>Harald Lück</cp:lastModifiedBy>
  <cp:revision>18</cp:revision>
  <cp:lastPrinted>2011-05-05T19:09:08Z</cp:lastPrinted>
  <dcterms:created xsi:type="dcterms:W3CDTF">2011-03-31T12:11:54Z</dcterms:created>
  <dcterms:modified xsi:type="dcterms:W3CDTF">2011-05-05T19:38:08Z</dcterms:modified>
</cp:coreProperties>
</file>