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84963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6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EACD7-EEFD-4DDA-8EA2-03D8C182B230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1143000"/>
            <a:ext cx="4429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7F2DF-C759-4ED4-8500-AA4DC6F68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3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7F2DF-C759-4ED4-8500-AA4DC6F686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1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0483"/>
            <a:ext cx="10363200" cy="2957971"/>
          </a:xfrm>
        </p:spPr>
        <p:txBody>
          <a:bodyPr anchor="b"/>
          <a:lstStyle>
            <a:lvl1pPr algn="ctr">
              <a:defRPr sz="74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2525"/>
            <a:ext cx="9144000" cy="2051305"/>
          </a:xfrm>
        </p:spPr>
        <p:txBody>
          <a:bodyPr/>
          <a:lstStyle>
            <a:lvl1pPr marL="0" indent="0" algn="ctr">
              <a:buNone/>
              <a:defRPr sz="2973"/>
            </a:lvl1pPr>
            <a:lvl2pPr marL="566425" indent="0" algn="ctr">
              <a:buNone/>
              <a:defRPr sz="2478"/>
            </a:lvl2pPr>
            <a:lvl3pPr marL="1132850" indent="0" algn="ctr">
              <a:buNone/>
              <a:defRPr sz="2230"/>
            </a:lvl3pPr>
            <a:lvl4pPr marL="1699275" indent="0" algn="ctr">
              <a:buNone/>
              <a:defRPr sz="1982"/>
            </a:lvl4pPr>
            <a:lvl5pPr marL="2265700" indent="0" algn="ctr">
              <a:buNone/>
              <a:defRPr sz="1982"/>
            </a:lvl5pPr>
            <a:lvl6pPr marL="2832125" indent="0" algn="ctr">
              <a:buNone/>
              <a:defRPr sz="1982"/>
            </a:lvl6pPr>
            <a:lvl7pPr marL="3398550" indent="0" algn="ctr">
              <a:buNone/>
              <a:defRPr sz="1982"/>
            </a:lvl7pPr>
            <a:lvl8pPr marL="3964976" indent="0" algn="ctr">
              <a:buNone/>
              <a:defRPr sz="1982"/>
            </a:lvl8pPr>
            <a:lvl9pPr marL="4531401" indent="0" algn="ctr">
              <a:buNone/>
              <a:defRPr sz="198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09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03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2349"/>
            <a:ext cx="2628900" cy="720022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2349"/>
            <a:ext cx="7734300" cy="720022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50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18177"/>
            <a:ext cx="10515600" cy="3534224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85837"/>
            <a:ext cx="10515600" cy="1858565"/>
          </a:xfrm>
        </p:spPr>
        <p:txBody>
          <a:bodyPr/>
          <a:lstStyle>
            <a:lvl1pPr marL="0" indent="0">
              <a:buNone/>
              <a:defRPr sz="2973">
                <a:solidFill>
                  <a:schemeClr val="tx1"/>
                </a:solidFill>
              </a:defRPr>
            </a:lvl1pPr>
            <a:lvl2pPr marL="566425" indent="0">
              <a:buNone/>
              <a:defRPr sz="2478">
                <a:solidFill>
                  <a:schemeClr val="tx1">
                    <a:tint val="75000"/>
                  </a:schemeClr>
                </a:solidFill>
              </a:defRPr>
            </a:lvl2pPr>
            <a:lvl3pPr marL="1132850" indent="0">
              <a:buNone/>
              <a:defRPr sz="2230">
                <a:solidFill>
                  <a:schemeClr val="tx1">
                    <a:tint val="75000"/>
                  </a:schemeClr>
                </a:solidFill>
              </a:defRPr>
            </a:lvl3pPr>
            <a:lvl4pPr marL="1699275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4pPr>
            <a:lvl5pPr marL="2265700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5pPr>
            <a:lvl6pPr marL="2832125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6pPr>
            <a:lvl7pPr marL="3398550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7pPr>
            <a:lvl8pPr marL="3964976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8pPr>
            <a:lvl9pPr marL="4531401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92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61747"/>
            <a:ext cx="5181600" cy="539082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61747"/>
            <a:ext cx="5181600" cy="539082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7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2351"/>
            <a:ext cx="10515600" cy="16422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82774"/>
            <a:ext cx="5157787" cy="1020735"/>
          </a:xfrm>
        </p:spPr>
        <p:txBody>
          <a:bodyPr anchor="b"/>
          <a:lstStyle>
            <a:lvl1pPr marL="0" indent="0">
              <a:buNone/>
              <a:defRPr sz="2973" b="1"/>
            </a:lvl1pPr>
            <a:lvl2pPr marL="566425" indent="0">
              <a:buNone/>
              <a:defRPr sz="2478" b="1"/>
            </a:lvl2pPr>
            <a:lvl3pPr marL="1132850" indent="0">
              <a:buNone/>
              <a:defRPr sz="2230" b="1"/>
            </a:lvl3pPr>
            <a:lvl4pPr marL="1699275" indent="0">
              <a:buNone/>
              <a:defRPr sz="1982" b="1"/>
            </a:lvl4pPr>
            <a:lvl5pPr marL="2265700" indent="0">
              <a:buNone/>
              <a:defRPr sz="1982" b="1"/>
            </a:lvl5pPr>
            <a:lvl6pPr marL="2832125" indent="0">
              <a:buNone/>
              <a:defRPr sz="1982" b="1"/>
            </a:lvl6pPr>
            <a:lvl7pPr marL="3398550" indent="0">
              <a:buNone/>
              <a:defRPr sz="1982" b="1"/>
            </a:lvl7pPr>
            <a:lvl8pPr marL="3964976" indent="0">
              <a:buNone/>
              <a:defRPr sz="1982" b="1"/>
            </a:lvl8pPr>
            <a:lvl9pPr marL="4531401" indent="0">
              <a:buNone/>
              <a:defRPr sz="198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03510"/>
            <a:ext cx="5157787" cy="456479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82774"/>
            <a:ext cx="5183188" cy="1020735"/>
          </a:xfrm>
        </p:spPr>
        <p:txBody>
          <a:bodyPr anchor="b"/>
          <a:lstStyle>
            <a:lvl1pPr marL="0" indent="0">
              <a:buNone/>
              <a:defRPr sz="2973" b="1"/>
            </a:lvl1pPr>
            <a:lvl2pPr marL="566425" indent="0">
              <a:buNone/>
              <a:defRPr sz="2478" b="1"/>
            </a:lvl2pPr>
            <a:lvl3pPr marL="1132850" indent="0">
              <a:buNone/>
              <a:defRPr sz="2230" b="1"/>
            </a:lvl3pPr>
            <a:lvl4pPr marL="1699275" indent="0">
              <a:buNone/>
              <a:defRPr sz="1982" b="1"/>
            </a:lvl4pPr>
            <a:lvl5pPr marL="2265700" indent="0">
              <a:buNone/>
              <a:defRPr sz="1982" b="1"/>
            </a:lvl5pPr>
            <a:lvl6pPr marL="2832125" indent="0">
              <a:buNone/>
              <a:defRPr sz="1982" b="1"/>
            </a:lvl6pPr>
            <a:lvl7pPr marL="3398550" indent="0">
              <a:buNone/>
              <a:defRPr sz="1982" b="1"/>
            </a:lvl7pPr>
            <a:lvl8pPr marL="3964976" indent="0">
              <a:buNone/>
              <a:defRPr sz="1982" b="1"/>
            </a:lvl8pPr>
            <a:lvl9pPr marL="4531401" indent="0">
              <a:buNone/>
              <a:defRPr sz="198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03510"/>
            <a:ext cx="5183188" cy="456479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5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76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5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6420"/>
            <a:ext cx="3932237" cy="1982470"/>
          </a:xfrm>
        </p:spPr>
        <p:txBody>
          <a:bodyPr anchor="b"/>
          <a:lstStyle>
            <a:lvl1pPr>
              <a:defRPr sz="396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23312"/>
            <a:ext cx="6172200" cy="6037880"/>
          </a:xfrm>
        </p:spPr>
        <p:txBody>
          <a:bodyPr/>
          <a:lstStyle>
            <a:lvl1pPr>
              <a:defRPr sz="3964"/>
            </a:lvl1pPr>
            <a:lvl2pPr>
              <a:defRPr sz="3469"/>
            </a:lvl2pPr>
            <a:lvl3pPr>
              <a:defRPr sz="2973"/>
            </a:lvl3pPr>
            <a:lvl4pPr>
              <a:defRPr sz="2478"/>
            </a:lvl4pPr>
            <a:lvl5pPr>
              <a:defRPr sz="2478"/>
            </a:lvl5pPr>
            <a:lvl6pPr>
              <a:defRPr sz="2478"/>
            </a:lvl6pPr>
            <a:lvl7pPr>
              <a:defRPr sz="2478"/>
            </a:lvl7pPr>
            <a:lvl8pPr>
              <a:defRPr sz="2478"/>
            </a:lvl8pPr>
            <a:lvl9pPr>
              <a:defRPr sz="2478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48890"/>
            <a:ext cx="3932237" cy="4722134"/>
          </a:xfrm>
        </p:spPr>
        <p:txBody>
          <a:bodyPr/>
          <a:lstStyle>
            <a:lvl1pPr marL="0" indent="0">
              <a:buNone/>
              <a:defRPr sz="1982"/>
            </a:lvl1pPr>
            <a:lvl2pPr marL="566425" indent="0">
              <a:buNone/>
              <a:defRPr sz="1734"/>
            </a:lvl2pPr>
            <a:lvl3pPr marL="1132850" indent="0">
              <a:buNone/>
              <a:defRPr sz="1487"/>
            </a:lvl3pPr>
            <a:lvl4pPr marL="1699275" indent="0">
              <a:buNone/>
              <a:defRPr sz="1239"/>
            </a:lvl4pPr>
            <a:lvl5pPr marL="2265700" indent="0">
              <a:buNone/>
              <a:defRPr sz="1239"/>
            </a:lvl5pPr>
            <a:lvl6pPr marL="2832125" indent="0">
              <a:buNone/>
              <a:defRPr sz="1239"/>
            </a:lvl6pPr>
            <a:lvl7pPr marL="3398550" indent="0">
              <a:buNone/>
              <a:defRPr sz="1239"/>
            </a:lvl7pPr>
            <a:lvl8pPr marL="3964976" indent="0">
              <a:buNone/>
              <a:defRPr sz="1239"/>
            </a:lvl8pPr>
            <a:lvl9pPr marL="4531401" indent="0">
              <a:buNone/>
              <a:defRPr sz="12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3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6420"/>
            <a:ext cx="3932237" cy="1982470"/>
          </a:xfrm>
        </p:spPr>
        <p:txBody>
          <a:bodyPr anchor="b"/>
          <a:lstStyle>
            <a:lvl1pPr>
              <a:defRPr sz="396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23312"/>
            <a:ext cx="6172200" cy="6037880"/>
          </a:xfrm>
        </p:spPr>
        <p:txBody>
          <a:bodyPr anchor="t"/>
          <a:lstStyle>
            <a:lvl1pPr marL="0" indent="0">
              <a:buNone/>
              <a:defRPr sz="3964"/>
            </a:lvl1pPr>
            <a:lvl2pPr marL="566425" indent="0">
              <a:buNone/>
              <a:defRPr sz="3469"/>
            </a:lvl2pPr>
            <a:lvl3pPr marL="1132850" indent="0">
              <a:buNone/>
              <a:defRPr sz="2973"/>
            </a:lvl3pPr>
            <a:lvl4pPr marL="1699275" indent="0">
              <a:buNone/>
              <a:defRPr sz="2478"/>
            </a:lvl4pPr>
            <a:lvl5pPr marL="2265700" indent="0">
              <a:buNone/>
              <a:defRPr sz="2478"/>
            </a:lvl5pPr>
            <a:lvl6pPr marL="2832125" indent="0">
              <a:buNone/>
              <a:defRPr sz="2478"/>
            </a:lvl6pPr>
            <a:lvl7pPr marL="3398550" indent="0">
              <a:buNone/>
              <a:defRPr sz="2478"/>
            </a:lvl7pPr>
            <a:lvl8pPr marL="3964976" indent="0">
              <a:buNone/>
              <a:defRPr sz="2478"/>
            </a:lvl8pPr>
            <a:lvl9pPr marL="4531401" indent="0">
              <a:buNone/>
              <a:defRPr sz="247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48890"/>
            <a:ext cx="3932237" cy="4722134"/>
          </a:xfrm>
        </p:spPr>
        <p:txBody>
          <a:bodyPr/>
          <a:lstStyle>
            <a:lvl1pPr marL="0" indent="0">
              <a:buNone/>
              <a:defRPr sz="1982"/>
            </a:lvl1pPr>
            <a:lvl2pPr marL="566425" indent="0">
              <a:buNone/>
              <a:defRPr sz="1734"/>
            </a:lvl2pPr>
            <a:lvl3pPr marL="1132850" indent="0">
              <a:buNone/>
              <a:defRPr sz="1487"/>
            </a:lvl3pPr>
            <a:lvl4pPr marL="1699275" indent="0">
              <a:buNone/>
              <a:defRPr sz="1239"/>
            </a:lvl4pPr>
            <a:lvl5pPr marL="2265700" indent="0">
              <a:buNone/>
              <a:defRPr sz="1239"/>
            </a:lvl5pPr>
            <a:lvl6pPr marL="2832125" indent="0">
              <a:buNone/>
              <a:defRPr sz="1239"/>
            </a:lvl6pPr>
            <a:lvl7pPr marL="3398550" indent="0">
              <a:buNone/>
              <a:defRPr sz="1239"/>
            </a:lvl7pPr>
            <a:lvl8pPr marL="3964976" indent="0">
              <a:buNone/>
              <a:defRPr sz="1239"/>
            </a:lvl8pPr>
            <a:lvl9pPr marL="4531401" indent="0">
              <a:buNone/>
              <a:defRPr sz="12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2351"/>
            <a:ext cx="10515600" cy="1642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61747"/>
            <a:ext cx="10515600" cy="5390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74813"/>
            <a:ext cx="2743200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903C-9AC6-4871-AA19-63ADA9F08D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74813"/>
            <a:ext cx="4114800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74813"/>
            <a:ext cx="2743200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76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32850" rtl="0" eaLnBrk="1" latinLnBrk="0" hangingPunct="1">
        <a:lnSpc>
          <a:spcPct val="90000"/>
        </a:lnSpc>
        <a:spcBef>
          <a:spcPct val="0"/>
        </a:spcBef>
        <a:buNone/>
        <a:defRPr sz="5451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13" indent="-283213" algn="l" defTabSz="1132850" rtl="0" eaLnBrk="1" latinLnBrk="0" hangingPunct="1">
        <a:lnSpc>
          <a:spcPct val="90000"/>
        </a:lnSpc>
        <a:spcBef>
          <a:spcPts val="1239"/>
        </a:spcBef>
        <a:buFont typeface="Arial" panose="020B0604020202020204" pitchFamily="34" charset="0"/>
        <a:buChar char="•"/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4963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973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41606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478" kern="1200">
          <a:solidFill>
            <a:schemeClr val="tx1"/>
          </a:solidFill>
          <a:latin typeface="+mn-lt"/>
          <a:ea typeface="+mn-ea"/>
          <a:cs typeface="+mn-cs"/>
        </a:defRPr>
      </a:lvl3pPr>
      <a:lvl4pPr marL="198248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4pPr>
      <a:lvl5pPr marL="254891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5pPr>
      <a:lvl6pPr marL="311533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6pPr>
      <a:lvl7pPr marL="368176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7pPr>
      <a:lvl8pPr marL="424818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8pPr>
      <a:lvl9pPr marL="481461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1pPr>
      <a:lvl2pPr marL="566425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2pPr>
      <a:lvl3pPr marL="113285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3pPr>
      <a:lvl4pPr marL="1699275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4pPr>
      <a:lvl5pPr marL="226570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5pPr>
      <a:lvl6pPr marL="2832125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6pPr>
      <a:lvl7pPr marL="339855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7pPr>
      <a:lvl8pPr marL="3964976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8pPr>
      <a:lvl9pPr marL="4531401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7332570" y="195943"/>
            <a:ext cx="2030714" cy="210638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  <a:scene3d>
            <a:camera prst="isometricOffAxis2Top"/>
            <a:lightRig rig="threePt" dir="t"/>
          </a:scene3d>
          <a:sp3d extrusionH="3810000">
            <a:bevelT w="527050" h="520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Zylinder 4"/>
          <p:cNvSpPr/>
          <p:nvPr/>
        </p:nvSpPr>
        <p:spPr>
          <a:xfrm rot="16200000">
            <a:off x="8049044" y="4536336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6" name="Gerade Verbindung 7"/>
          <p:cNvCxnSpPr/>
          <p:nvPr/>
        </p:nvCxnSpPr>
        <p:spPr>
          <a:xfrm>
            <a:off x="4739588" y="4614128"/>
            <a:ext cx="3577502" cy="25186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9"/>
          <p:cNvCxnSpPr/>
          <p:nvPr/>
        </p:nvCxnSpPr>
        <p:spPr>
          <a:xfrm>
            <a:off x="4617528" y="4533912"/>
            <a:ext cx="156298" cy="84139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11"/>
          <p:cNvCxnSpPr/>
          <p:nvPr/>
        </p:nvCxnSpPr>
        <p:spPr>
          <a:xfrm>
            <a:off x="3954401" y="4530357"/>
            <a:ext cx="755453" cy="12593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ylinder 8"/>
          <p:cNvSpPr/>
          <p:nvPr/>
        </p:nvSpPr>
        <p:spPr>
          <a:xfrm rot="10800000">
            <a:off x="4264085" y="1417070"/>
            <a:ext cx="714898" cy="204290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Gerade Verbindung 13"/>
          <p:cNvCxnSpPr/>
          <p:nvPr/>
        </p:nvCxnSpPr>
        <p:spPr>
          <a:xfrm flipV="1">
            <a:off x="4617528" y="1594937"/>
            <a:ext cx="0" cy="2978324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1346141" y="4205791"/>
            <a:ext cx="1215842" cy="56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LASER</a:t>
            </a:r>
            <a:endParaRPr lang="de-DE" sz="2000" dirty="0"/>
          </a:p>
        </p:txBody>
      </p:sp>
      <p:cxnSp>
        <p:nvCxnSpPr>
          <p:cNvPr id="12" name="Gerade Verbindung 27"/>
          <p:cNvCxnSpPr/>
          <p:nvPr/>
        </p:nvCxnSpPr>
        <p:spPr>
          <a:xfrm>
            <a:off x="4614794" y="4542543"/>
            <a:ext cx="75634" cy="15984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30"/>
          <p:cNvCxnSpPr/>
          <p:nvPr/>
        </p:nvCxnSpPr>
        <p:spPr>
          <a:xfrm flipV="1">
            <a:off x="4684727" y="4669335"/>
            <a:ext cx="0" cy="6028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ylinder 13"/>
          <p:cNvSpPr/>
          <p:nvPr/>
        </p:nvSpPr>
        <p:spPr>
          <a:xfrm rot="18799323">
            <a:off x="4326503" y="4481448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0"/>
                  <a:alpha val="93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  <a:alpha val="61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alpha val="94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" name="Rechteck 14"/>
          <p:cNvSpPr/>
          <p:nvPr/>
        </p:nvSpPr>
        <p:spPr>
          <a:xfrm>
            <a:off x="4377072" y="7544073"/>
            <a:ext cx="455011" cy="184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6699384" y="462047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</a:t>
            </a:r>
            <a:r>
              <a:rPr lang="de-DE" baseline="-25000" dirty="0" err="1" smtClean="0"/>
              <a:t>x</a:t>
            </a:r>
            <a:endParaRPr lang="de-DE" baseline="-25000" dirty="0"/>
          </a:p>
        </p:txBody>
      </p:sp>
      <p:sp>
        <p:nvSpPr>
          <p:cNvPr id="17" name="Textfeld 16"/>
          <p:cNvSpPr txBox="1"/>
          <p:nvPr/>
        </p:nvSpPr>
        <p:spPr>
          <a:xfrm rot="18419618">
            <a:off x="4811807" y="406353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BS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4994180" y="1388906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ETMy</a:t>
            </a:r>
            <a:endParaRPr lang="de-DE" sz="1600" dirty="0"/>
          </a:p>
        </p:txBody>
      </p:sp>
      <p:sp>
        <p:nvSpPr>
          <p:cNvPr id="19" name="Textfeld 18"/>
          <p:cNvSpPr txBox="1"/>
          <p:nvPr/>
        </p:nvSpPr>
        <p:spPr>
          <a:xfrm>
            <a:off x="3907677" y="74430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PD</a:t>
            </a:r>
            <a:endParaRPr lang="de-DE" dirty="0"/>
          </a:p>
        </p:txBody>
      </p:sp>
      <p:sp>
        <p:nvSpPr>
          <p:cNvPr id="20" name="Zylinder 19"/>
          <p:cNvSpPr/>
          <p:nvPr/>
        </p:nvSpPr>
        <p:spPr>
          <a:xfrm rot="5400000">
            <a:off x="3534182" y="4420989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" name="Zylinder 20"/>
          <p:cNvSpPr/>
          <p:nvPr/>
        </p:nvSpPr>
        <p:spPr>
          <a:xfrm>
            <a:off x="4341998" y="5242112"/>
            <a:ext cx="714898" cy="204290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3700942" y="483918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PR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3954401" y="519037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S</a:t>
            </a:r>
            <a:r>
              <a:rPr lang="de-DE" sz="1600" dirty="0" smtClean="0"/>
              <a:t>R</a:t>
            </a:r>
            <a:endParaRPr lang="de-DE" sz="1600" dirty="0"/>
          </a:p>
        </p:txBody>
      </p:sp>
      <p:cxnSp>
        <p:nvCxnSpPr>
          <p:cNvPr id="24" name="Gerade Verbindung 11"/>
          <p:cNvCxnSpPr>
            <a:stCxn id="20" idx="3"/>
            <a:endCxn id="20" idx="1"/>
          </p:cNvCxnSpPr>
          <p:nvPr/>
        </p:nvCxnSpPr>
        <p:spPr>
          <a:xfrm>
            <a:off x="3773800" y="4526715"/>
            <a:ext cx="211451" cy="0"/>
          </a:xfrm>
          <a:prstGeom prst="line">
            <a:avLst/>
          </a:prstGeom>
          <a:ln w="1270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1"/>
          <p:cNvCxnSpPr/>
          <p:nvPr/>
        </p:nvCxnSpPr>
        <p:spPr>
          <a:xfrm>
            <a:off x="4685164" y="5242112"/>
            <a:ext cx="0" cy="204290"/>
          </a:xfrm>
          <a:prstGeom prst="line">
            <a:avLst/>
          </a:prstGeom>
          <a:ln w="635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 rot="10800000">
            <a:off x="2576455" y="4474971"/>
            <a:ext cx="1200185" cy="1136357"/>
            <a:chOff x="1075075" y="3588787"/>
            <a:chExt cx="2702981" cy="2343654"/>
          </a:xfrm>
        </p:grpSpPr>
        <p:sp>
          <p:nvSpPr>
            <p:cNvPr id="27" name="Zylinder 26"/>
            <p:cNvSpPr/>
            <p:nvPr/>
          </p:nvSpPr>
          <p:spPr>
            <a:xfrm rot="2470588">
              <a:off x="1629563" y="5728151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" name="Zylinder 27"/>
            <p:cNvSpPr/>
            <p:nvPr/>
          </p:nvSpPr>
          <p:spPr>
            <a:xfrm rot="10800000">
              <a:off x="2153907" y="3588787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29" name="Gerade Verbindung 18"/>
            <p:cNvCxnSpPr/>
            <p:nvPr/>
          </p:nvCxnSpPr>
          <p:spPr>
            <a:xfrm flipV="1">
              <a:off x="2042802" y="3751637"/>
              <a:ext cx="447454" cy="2026575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18"/>
            <p:cNvCxnSpPr/>
            <p:nvPr/>
          </p:nvCxnSpPr>
          <p:spPr>
            <a:xfrm flipH="1" flipV="1">
              <a:off x="2501485" y="3751637"/>
              <a:ext cx="289292" cy="2008177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ylinder 30"/>
            <p:cNvSpPr/>
            <p:nvPr/>
          </p:nvSpPr>
          <p:spPr>
            <a:xfrm rot="19196495">
              <a:off x="2533418" y="5717558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32" name="Gerade Verbindung 11"/>
            <p:cNvCxnSpPr/>
            <p:nvPr/>
          </p:nvCxnSpPr>
          <p:spPr>
            <a:xfrm>
              <a:off x="2021926" y="5747221"/>
              <a:ext cx="830998" cy="12593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9"/>
            <p:cNvCxnSpPr/>
            <p:nvPr/>
          </p:nvCxnSpPr>
          <p:spPr>
            <a:xfrm>
              <a:off x="2820944" y="5759297"/>
              <a:ext cx="156298" cy="84139"/>
            </a:xfrm>
            <a:prstGeom prst="line">
              <a:avLst/>
            </a:prstGeom>
            <a:ln w="28575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9"/>
            <p:cNvCxnSpPr/>
            <p:nvPr/>
          </p:nvCxnSpPr>
          <p:spPr>
            <a:xfrm flipH="1">
              <a:off x="1859490" y="5736253"/>
              <a:ext cx="177698" cy="94043"/>
            </a:xfrm>
            <a:prstGeom prst="line">
              <a:avLst/>
            </a:prstGeom>
            <a:ln w="28575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11"/>
            <p:cNvCxnSpPr/>
            <p:nvPr/>
          </p:nvCxnSpPr>
          <p:spPr>
            <a:xfrm>
              <a:off x="1075075" y="5820746"/>
              <a:ext cx="755452" cy="1259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1"/>
            <p:cNvCxnSpPr/>
            <p:nvPr/>
          </p:nvCxnSpPr>
          <p:spPr>
            <a:xfrm>
              <a:off x="3033212" y="5842919"/>
              <a:ext cx="744844" cy="1259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/>
          <p:nvPr/>
        </p:nvGrpSpPr>
        <p:grpSpPr>
          <a:xfrm rot="5400000">
            <a:off x="6369622" y="5604850"/>
            <a:ext cx="317433" cy="1123904"/>
            <a:chOff x="2153907" y="3588787"/>
            <a:chExt cx="714901" cy="2317971"/>
          </a:xfrm>
        </p:grpSpPr>
        <p:sp>
          <p:nvSpPr>
            <p:cNvPr id="38" name="Zylinder 37"/>
            <p:cNvSpPr/>
            <p:nvPr/>
          </p:nvSpPr>
          <p:spPr>
            <a:xfrm>
              <a:off x="2153910" y="5702468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9" name="Zylinder 38"/>
            <p:cNvSpPr/>
            <p:nvPr/>
          </p:nvSpPr>
          <p:spPr>
            <a:xfrm rot="10800000">
              <a:off x="2153907" y="3588787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40" name="Gerade Verbindung 18"/>
            <p:cNvCxnSpPr>
              <a:stCxn id="38" idx="1"/>
              <a:endCxn id="39" idx="1"/>
            </p:cNvCxnSpPr>
            <p:nvPr/>
          </p:nvCxnSpPr>
          <p:spPr>
            <a:xfrm rot="10800000">
              <a:off x="2511356" y="3793077"/>
              <a:ext cx="2" cy="1909392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/>
          <p:cNvGrpSpPr/>
          <p:nvPr/>
        </p:nvGrpSpPr>
        <p:grpSpPr>
          <a:xfrm rot="5400000">
            <a:off x="4310521" y="6805711"/>
            <a:ext cx="674339" cy="813549"/>
            <a:chOff x="2086426" y="4559667"/>
            <a:chExt cx="1263868" cy="1437407"/>
          </a:xfrm>
        </p:grpSpPr>
        <p:cxnSp>
          <p:nvCxnSpPr>
            <p:cNvPr id="42" name="Gerade Verbindung 11"/>
            <p:cNvCxnSpPr/>
            <p:nvPr/>
          </p:nvCxnSpPr>
          <p:spPr>
            <a:xfrm flipH="1" flipV="1">
              <a:off x="2086426" y="5243798"/>
              <a:ext cx="311306" cy="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11"/>
            <p:cNvCxnSpPr/>
            <p:nvPr/>
          </p:nvCxnSpPr>
          <p:spPr>
            <a:xfrm flipH="1" flipV="1">
              <a:off x="3038988" y="5327614"/>
              <a:ext cx="311306" cy="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2278216" y="5221900"/>
              <a:ext cx="317431" cy="99053"/>
              <a:chOff x="2278216" y="5221900"/>
              <a:chExt cx="317431" cy="99053"/>
            </a:xfrm>
          </p:grpSpPr>
          <p:sp>
            <p:nvSpPr>
              <p:cNvPr id="54" name="Zylinder 53"/>
              <p:cNvSpPr/>
              <p:nvPr/>
            </p:nvSpPr>
            <p:spPr>
              <a:xfrm rot="8507100">
                <a:off x="2278216" y="5221900"/>
                <a:ext cx="317431" cy="99053"/>
              </a:xfrm>
              <a:prstGeom prst="can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lumMod val="18000"/>
                    </a:schemeClr>
                  </a:gs>
                  <a:gs pos="50000">
                    <a:schemeClr val="accent1">
                      <a:tint val="44500"/>
                      <a:satMod val="160000"/>
                      <a:lumMod val="26000"/>
                      <a:lumOff val="74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26000"/>
                      <a:alpha val="97000"/>
                    </a:schemeClr>
                  </a:gs>
                </a:gsLst>
                <a:lin ang="0" scaled="0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55" name="Gerade Verbindung 9"/>
              <p:cNvCxnSpPr/>
              <p:nvPr/>
            </p:nvCxnSpPr>
            <p:spPr>
              <a:xfrm rot="10800000">
                <a:off x="2395109" y="5244440"/>
                <a:ext cx="76340" cy="40796"/>
              </a:xfrm>
              <a:prstGeom prst="line">
                <a:avLst/>
              </a:prstGeom>
              <a:ln w="28575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pieren 44"/>
            <p:cNvGrpSpPr/>
            <p:nvPr/>
          </p:nvGrpSpPr>
          <p:grpSpPr>
            <a:xfrm rot="10800000">
              <a:off x="2826298" y="5251101"/>
              <a:ext cx="317431" cy="99053"/>
              <a:chOff x="2278216" y="5221900"/>
              <a:chExt cx="317431" cy="99053"/>
            </a:xfrm>
          </p:grpSpPr>
          <p:sp>
            <p:nvSpPr>
              <p:cNvPr id="52" name="Zylinder 51"/>
              <p:cNvSpPr/>
              <p:nvPr/>
            </p:nvSpPr>
            <p:spPr>
              <a:xfrm rot="8507100">
                <a:off x="2278216" y="5221900"/>
                <a:ext cx="317431" cy="99053"/>
              </a:xfrm>
              <a:prstGeom prst="can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lumMod val="18000"/>
                    </a:schemeClr>
                  </a:gs>
                  <a:gs pos="50000">
                    <a:schemeClr val="accent1">
                      <a:tint val="44500"/>
                      <a:satMod val="160000"/>
                      <a:lumMod val="26000"/>
                      <a:lumOff val="74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26000"/>
                      <a:alpha val="97000"/>
                    </a:schemeClr>
                  </a:gs>
                </a:gsLst>
                <a:lin ang="0" scaled="0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53" name="Gerade Verbindung 9"/>
              <p:cNvCxnSpPr/>
              <p:nvPr/>
            </p:nvCxnSpPr>
            <p:spPr>
              <a:xfrm rot="10800000">
                <a:off x="2395109" y="5244440"/>
                <a:ext cx="76340" cy="40796"/>
              </a:xfrm>
              <a:prstGeom prst="line">
                <a:avLst/>
              </a:prstGeom>
              <a:ln w="28575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Zylinder 45"/>
            <p:cNvSpPr/>
            <p:nvPr/>
          </p:nvSpPr>
          <p:spPr>
            <a:xfrm rot="10800000">
              <a:off x="2639405" y="4559667"/>
              <a:ext cx="317431" cy="99053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47" name="Gerade Verbindung 18"/>
            <p:cNvCxnSpPr>
              <a:stCxn id="46" idx="1"/>
            </p:cNvCxnSpPr>
            <p:nvPr/>
          </p:nvCxnSpPr>
          <p:spPr>
            <a:xfrm flipH="1">
              <a:off x="2645596" y="4658720"/>
              <a:ext cx="152524" cy="1219987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18"/>
            <p:cNvCxnSpPr>
              <a:endCxn id="49" idx="0"/>
            </p:cNvCxnSpPr>
            <p:nvPr/>
          </p:nvCxnSpPr>
          <p:spPr>
            <a:xfrm>
              <a:off x="2487846" y="5271426"/>
              <a:ext cx="152510" cy="651376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ylinder 48"/>
            <p:cNvSpPr/>
            <p:nvPr/>
          </p:nvSpPr>
          <p:spPr>
            <a:xfrm rot="131927">
              <a:off x="2480690" y="5898021"/>
              <a:ext cx="317431" cy="99053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50" name="Gerade Verbindung 18"/>
            <p:cNvCxnSpPr/>
            <p:nvPr/>
          </p:nvCxnSpPr>
          <p:spPr>
            <a:xfrm>
              <a:off x="2801489" y="4639385"/>
              <a:ext cx="152510" cy="651376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8"/>
            <p:cNvCxnSpPr/>
            <p:nvPr/>
          </p:nvCxnSpPr>
          <p:spPr>
            <a:xfrm>
              <a:off x="2481480" y="5287480"/>
              <a:ext cx="483775" cy="4498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2856382" y="560925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IMC</a:t>
            </a:r>
            <a:endParaRPr lang="de-DE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3645003" y="6978453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</a:t>
            </a:r>
            <a:r>
              <a:rPr lang="de-DE" sz="1600" dirty="0" err="1" smtClean="0"/>
              <a:t>MC</a:t>
            </a:r>
            <a:endParaRPr lang="de-DE" sz="1600" dirty="0"/>
          </a:p>
        </p:txBody>
      </p:sp>
      <p:sp>
        <p:nvSpPr>
          <p:cNvPr id="58" name="Zylinder 57"/>
          <p:cNvSpPr/>
          <p:nvPr/>
        </p:nvSpPr>
        <p:spPr>
          <a:xfrm rot="5400000">
            <a:off x="5196156" y="4495603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59" name="Gerade Verbindung 7"/>
          <p:cNvCxnSpPr>
            <a:stCxn id="58" idx="1"/>
          </p:cNvCxnSpPr>
          <p:nvPr/>
        </p:nvCxnSpPr>
        <p:spPr>
          <a:xfrm>
            <a:off x="5647226" y="4601329"/>
            <a:ext cx="2653261" cy="25185"/>
          </a:xfrm>
          <a:prstGeom prst="line">
            <a:avLst/>
          </a:pr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7"/>
          <p:cNvCxnSpPr>
            <a:stCxn id="9" idx="1"/>
          </p:cNvCxnSpPr>
          <p:nvPr/>
        </p:nvCxnSpPr>
        <p:spPr>
          <a:xfrm>
            <a:off x="4621534" y="1621360"/>
            <a:ext cx="0" cy="2164643"/>
          </a:xfrm>
          <a:prstGeom prst="line">
            <a:avLst/>
          </a:pr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ylinder 60"/>
          <p:cNvSpPr/>
          <p:nvPr/>
        </p:nvSpPr>
        <p:spPr>
          <a:xfrm>
            <a:off x="4264085" y="3637406"/>
            <a:ext cx="714898" cy="204290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2" name="Textfeld 61"/>
          <p:cNvSpPr txBox="1"/>
          <p:nvPr/>
        </p:nvSpPr>
        <p:spPr>
          <a:xfrm>
            <a:off x="4970972" y="3563148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I</a:t>
            </a:r>
            <a:r>
              <a:rPr lang="de-DE" sz="1600" dirty="0" err="1" smtClean="0"/>
              <a:t>TMy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8070421" y="4928941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ETMx</a:t>
            </a:r>
            <a:endParaRPr lang="de-DE" sz="1600" dirty="0"/>
          </a:p>
        </p:txBody>
      </p:sp>
      <p:sp>
        <p:nvSpPr>
          <p:cNvPr id="64" name="Textfeld 63"/>
          <p:cNvSpPr txBox="1"/>
          <p:nvPr/>
        </p:nvSpPr>
        <p:spPr>
          <a:xfrm>
            <a:off x="5216600" y="489780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I</a:t>
            </a:r>
            <a:r>
              <a:rPr lang="de-DE" sz="1600" dirty="0" err="1" smtClean="0"/>
              <a:t>TMx</a:t>
            </a:r>
            <a:endParaRPr lang="de-DE" sz="1600" dirty="0"/>
          </a:p>
        </p:txBody>
      </p:sp>
      <p:sp>
        <p:nvSpPr>
          <p:cNvPr id="65" name="Textfeld 64"/>
          <p:cNvSpPr txBox="1"/>
          <p:nvPr/>
        </p:nvSpPr>
        <p:spPr>
          <a:xfrm>
            <a:off x="4194853" y="2361138"/>
            <a:ext cx="34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</a:t>
            </a:r>
            <a:r>
              <a:rPr lang="de-DE" baseline="-25000" dirty="0" err="1"/>
              <a:t>y</a:t>
            </a:r>
            <a:endParaRPr lang="de-DE" baseline="-25000" dirty="0"/>
          </a:p>
        </p:txBody>
      </p:sp>
      <p:sp>
        <p:nvSpPr>
          <p:cNvPr id="66" name="Rechteck 65"/>
          <p:cNvSpPr/>
          <p:nvPr/>
        </p:nvSpPr>
        <p:spPr>
          <a:xfrm>
            <a:off x="5476729" y="6532519"/>
            <a:ext cx="1215842" cy="56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Squeezer</a:t>
            </a:r>
            <a:endParaRPr lang="de-DE" sz="2000" dirty="0"/>
          </a:p>
        </p:txBody>
      </p:sp>
      <p:cxnSp>
        <p:nvCxnSpPr>
          <p:cNvPr id="67" name="Gerade Verbindung 11"/>
          <p:cNvCxnSpPr/>
          <p:nvPr/>
        </p:nvCxnSpPr>
        <p:spPr>
          <a:xfrm flipV="1">
            <a:off x="4668565" y="5426458"/>
            <a:ext cx="13442" cy="16185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/>
          <p:cNvSpPr/>
          <p:nvPr/>
        </p:nvSpPr>
        <p:spPr>
          <a:xfrm>
            <a:off x="1265183" y="6485390"/>
            <a:ext cx="935540" cy="596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9" name="Abgerundetes Rechteck 68"/>
          <p:cNvSpPr/>
          <p:nvPr/>
        </p:nvSpPr>
        <p:spPr>
          <a:xfrm>
            <a:off x="1346141" y="6532519"/>
            <a:ext cx="773882" cy="49069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Plot(data)</a:t>
            </a:r>
            <a:endParaRPr lang="en-GB" sz="800" dirty="0"/>
          </a:p>
        </p:txBody>
      </p:sp>
      <p:sp>
        <p:nvSpPr>
          <p:cNvPr id="70" name="Trapezoid 69"/>
          <p:cNvSpPr/>
          <p:nvPr/>
        </p:nvSpPr>
        <p:spPr>
          <a:xfrm>
            <a:off x="1113605" y="7114224"/>
            <a:ext cx="1238695" cy="28226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 w="412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71" name="Textfeld 70"/>
          <p:cNvSpPr txBox="1"/>
          <p:nvPr/>
        </p:nvSpPr>
        <p:spPr>
          <a:xfrm>
            <a:off x="1325877" y="7114775"/>
            <a:ext cx="804202" cy="269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Computer</a:t>
            </a:r>
            <a:endParaRPr lang="en-GB" sz="1400" dirty="0"/>
          </a:p>
        </p:txBody>
      </p:sp>
      <p:grpSp>
        <p:nvGrpSpPr>
          <p:cNvPr id="72" name="Gruppieren 71"/>
          <p:cNvGrpSpPr/>
          <p:nvPr/>
        </p:nvGrpSpPr>
        <p:grpSpPr>
          <a:xfrm flipH="1">
            <a:off x="2324244" y="7191113"/>
            <a:ext cx="2254793" cy="828289"/>
            <a:chOff x="4781345" y="5950778"/>
            <a:chExt cx="3027341" cy="828289"/>
          </a:xfrm>
        </p:grpSpPr>
        <p:sp>
          <p:nvSpPr>
            <p:cNvPr id="73" name="Freihandform 72"/>
            <p:cNvSpPr/>
            <p:nvPr/>
          </p:nvSpPr>
          <p:spPr>
            <a:xfrm>
              <a:off x="5093526" y="5950778"/>
              <a:ext cx="2715160" cy="828289"/>
            </a:xfrm>
            <a:custGeom>
              <a:avLst/>
              <a:gdLst>
                <a:gd name="connsiteX0" fmla="*/ 0 w 1143000"/>
                <a:gd name="connsiteY0" fmla="*/ 1077336 h 1177560"/>
                <a:gd name="connsiteX1" fmla="*/ 644236 w 1143000"/>
                <a:gd name="connsiteY1" fmla="*/ 1118900 h 1177560"/>
                <a:gd name="connsiteX2" fmla="*/ 665018 w 1143000"/>
                <a:gd name="connsiteY2" fmla="*/ 381146 h 1177560"/>
                <a:gd name="connsiteX3" fmla="*/ 904009 w 1143000"/>
                <a:gd name="connsiteY3" fmla="*/ 27855 h 1177560"/>
                <a:gd name="connsiteX4" fmla="*/ 1143000 w 1143000"/>
                <a:gd name="connsiteY4" fmla="*/ 48636 h 117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77560">
                  <a:moveTo>
                    <a:pt x="0" y="1077336"/>
                  </a:moveTo>
                  <a:cubicBezTo>
                    <a:pt x="266700" y="1156134"/>
                    <a:pt x="533400" y="1234932"/>
                    <a:pt x="644236" y="1118900"/>
                  </a:cubicBezTo>
                  <a:cubicBezTo>
                    <a:pt x="755072" y="1002868"/>
                    <a:pt x="621723" y="562987"/>
                    <a:pt x="665018" y="381146"/>
                  </a:cubicBezTo>
                  <a:cubicBezTo>
                    <a:pt x="708313" y="199305"/>
                    <a:pt x="824345" y="83273"/>
                    <a:pt x="904009" y="27855"/>
                  </a:cubicBezTo>
                  <a:cubicBezTo>
                    <a:pt x="983673" y="-27563"/>
                    <a:pt x="1063336" y="10536"/>
                    <a:pt x="1143000" y="486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Freihandform 73"/>
            <p:cNvSpPr/>
            <p:nvPr/>
          </p:nvSpPr>
          <p:spPr>
            <a:xfrm>
              <a:off x="4781345" y="6492240"/>
              <a:ext cx="572975" cy="238760"/>
            </a:xfrm>
            <a:custGeom>
              <a:avLst/>
              <a:gdLst>
                <a:gd name="connsiteX0" fmla="*/ 14175 w 572975"/>
                <a:gd name="connsiteY0" fmla="*/ 0 h 238760"/>
                <a:gd name="connsiteX1" fmla="*/ 14175 w 572975"/>
                <a:gd name="connsiteY1" fmla="*/ 121920 h 238760"/>
                <a:gd name="connsiteX2" fmla="*/ 161495 w 572975"/>
                <a:gd name="connsiteY2" fmla="*/ 187960 h 238760"/>
                <a:gd name="connsiteX3" fmla="*/ 349455 w 572975"/>
                <a:gd name="connsiteY3" fmla="*/ 213360 h 238760"/>
                <a:gd name="connsiteX4" fmla="*/ 572975 w 572975"/>
                <a:gd name="connsiteY4" fmla="*/ 238760 h 23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975" h="238760">
                  <a:moveTo>
                    <a:pt x="14175" y="0"/>
                  </a:moveTo>
                  <a:cubicBezTo>
                    <a:pt x="1898" y="45296"/>
                    <a:pt x="-10378" y="90593"/>
                    <a:pt x="14175" y="121920"/>
                  </a:cubicBezTo>
                  <a:cubicBezTo>
                    <a:pt x="38728" y="153247"/>
                    <a:pt x="105615" y="172720"/>
                    <a:pt x="161495" y="187960"/>
                  </a:cubicBezTo>
                  <a:cubicBezTo>
                    <a:pt x="217375" y="203200"/>
                    <a:pt x="349455" y="213360"/>
                    <a:pt x="349455" y="213360"/>
                  </a:cubicBezTo>
                  <a:lnTo>
                    <a:pt x="572975" y="23876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5" name="Gerade Verbindung 11"/>
          <p:cNvCxnSpPr>
            <a:stCxn id="38" idx="3"/>
            <a:endCxn id="79" idx="2"/>
          </p:cNvCxnSpPr>
          <p:nvPr/>
        </p:nvCxnSpPr>
        <p:spPr>
          <a:xfrm flipH="1">
            <a:off x="4746119" y="6166803"/>
            <a:ext cx="1220268" cy="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 rot="16200000">
            <a:off x="4373790" y="5811587"/>
            <a:ext cx="616433" cy="217625"/>
            <a:chOff x="530377" y="4845152"/>
            <a:chExt cx="1092048" cy="385538"/>
          </a:xfrm>
        </p:grpSpPr>
        <p:sp>
          <p:nvSpPr>
            <p:cNvPr id="77" name="Rechteck 76"/>
            <p:cNvSpPr/>
            <p:nvPr/>
          </p:nvSpPr>
          <p:spPr>
            <a:xfrm>
              <a:off x="749154" y="4845152"/>
              <a:ext cx="654494" cy="3855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1403648" y="4936270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530377" y="4924343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842493" y="4987159"/>
              <a:ext cx="447029" cy="1015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1" name="Gerader Verbinder 80"/>
            <p:cNvCxnSpPr/>
            <p:nvPr/>
          </p:nvCxnSpPr>
          <p:spPr>
            <a:xfrm rot="16200000">
              <a:off x="1387803" y="4950571"/>
              <a:ext cx="201332" cy="227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pieren 81"/>
          <p:cNvGrpSpPr/>
          <p:nvPr/>
        </p:nvGrpSpPr>
        <p:grpSpPr>
          <a:xfrm rot="10800000">
            <a:off x="5148001" y="6047896"/>
            <a:ext cx="620356" cy="217625"/>
            <a:chOff x="527497" y="4845152"/>
            <a:chExt cx="1098998" cy="385538"/>
          </a:xfrm>
        </p:grpSpPr>
        <p:sp>
          <p:nvSpPr>
            <p:cNvPr id="83" name="Rechteck 82"/>
            <p:cNvSpPr/>
            <p:nvPr/>
          </p:nvSpPr>
          <p:spPr>
            <a:xfrm>
              <a:off x="749154" y="4845152"/>
              <a:ext cx="654494" cy="3855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1403648" y="4936270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530377" y="4924343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842493" y="4987159"/>
              <a:ext cx="447029" cy="1015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7" name="Gerader Verbinder 86"/>
            <p:cNvCxnSpPr/>
            <p:nvPr/>
          </p:nvCxnSpPr>
          <p:spPr>
            <a:xfrm rot="16200000">
              <a:off x="1412252" y="4936270"/>
              <a:ext cx="201332" cy="227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 rot="16200000">
              <a:off x="540409" y="4929481"/>
              <a:ext cx="201332" cy="227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/>
          <p:nvPr/>
        </p:nvCxnSpPr>
        <p:spPr>
          <a:xfrm rot="10800000">
            <a:off x="4629185" y="6115570"/>
            <a:ext cx="113646" cy="12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11"/>
          <p:cNvCxnSpPr>
            <a:endCxn id="84" idx="0"/>
          </p:cNvCxnSpPr>
          <p:nvPr/>
        </p:nvCxnSpPr>
        <p:spPr>
          <a:xfrm flipV="1">
            <a:off x="5204480" y="6214088"/>
            <a:ext cx="7565" cy="58972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ylinder 90"/>
          <p:cNvSpPr/>
          <p:nvPr/>
        </p:nvSpPr>
        <p:spPr>
          <a:xfrm rot="3107100">
            <a:off x="5084138" y="6803325"/>
            <a:ext cx="169366" cy="56062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2" name="Gerade Verbindung 11"/>
          <p:cNvCxnSpPr>
            <a:stCxn id="66" idx="1"/>
            <a:endCxn id="91" idx="1"/>
          </p:cNvCxnSpPr>
          <p:nvPr/>
        </p:nvCxnSpPr>
        <p:spPr>
          <a:xfrm flipH="1" flipV="1">
            <a:off x="5190845" y="6814016"/>
            <a:ext cx="285884" cy="117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5884226" y="5694749"/>
            <a:ext cx="116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Filter </a:t>
            </a:r>
            <a:r>
              <a:rPr lang="de-DE" sz="1600" dirty="0" err="1" smtClean="0"/>
              <a:t>Cavity</a:t>
            </a:r>
            <a:endParaRPr lang="de-DE" sz="1600" dirty="0"/>
          </a:p>
        </p:txBody>
      </p:sp>
      <p:sp>
        <p:nvSpPr>
          <p:cNvPr id="94" name="Zylinder 93"/>
          <p:cNvSpPr/>
          <p:nvPr/>
        </p:nvSpPr>
        <p:spPr>
          <a:xfrm rot="16200000">
            <a:off x="8047417" y="3595340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5" name="Zylinder 94"/>
          <p:cNvSpPr/>
          <p:nvPr/>
        </p:nvSpPr>
        <p:spPr>
          <a:xfrm>
            <a:off x="8047418" y="2695076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6" name="Zylinder 95"/>
          <p:cNvSpPr/>
          <p:nvPr/>
        </p:nvSpPr>
        <p:spPr>
          <a:xfrm>
            <a:off x="8047418" y="2141468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7" name="Gerader Verbinder 96"/>
          <p:cNvCxnSpPr>
            <a:stCxn id="96" idx="3"/>
            <a:endCxn id="95" idx="0"/>
          </p:cNvCxnSpPr>
          <p:nvPr/>
        </p:nvCxnSpPr>
        <p:spPr>
          <a:xfrm>
            <a:off x="8392762" y="2352919"/>
            <a:ext cx="0" cy="395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95" idx="3"/>
            <a:endCxn id="94" idx="4"/>
          </p:cNvCxnSpPr>
          <p:nvPr/>
        </p:nvCxnSpPr>
        <p:spPr>
          <a:xfrm>
            <a:off x="8392762" y="2906527"/>
            <a:ext cx="0" cy="4491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8370379" y="3701066"/>
            <a:ext cx="1627" cy="9409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8450426" y="3701066"/>
            <a:ext cx="1627" cy="9409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 rot="5400000" flipH="1">
            <a:off x="19291" y="5602076"/>
            <a:ext cx="2509324" cy="828289"/>
            <a:chOff x="4781345" y="5950778"/>
            <a:chExt cx="3027341" cy="828289"/>
          </a:xfrm>
        </p:grpSpPr>
        <p:sp>
          <p:nvSpPr>
            <p:cNvPr id="102" name="Freihandform 101"/>
            <p:cNvSpPr/>
            <p:nvPr/>
          </p:nvSpPr>
          <p:spPr>
            <a:xfrm>
              <a:off x="5093526" y="5950778"/>
              <a:ext cx="2715160" cy="828289"/>
            </a:xfrm>
            <a:custGeom>
              <a:avLst/>
              <a:gdLst>
                <a:gd name="connsiteX0" fmla="*/ 0 w 1143000"/>
                <a:gd name="connsiteY0" fmla="*/ 1077336 h 1177560"/>
                <a:gd name="connsiteX1" fmla="*/ 644236 w 1143000"/>
                <a:gd name="connsiteY1" fmla="*/ 1118900 h 1177560"/>
                <a:gd name="connsiteX2" fmla="*/ 665018 w 1143000"/>
                <a:gd name="connsiteY2" fmla="*/ 381146 h 1177560"/>
                <a:gd name="connsiteX3" fmla="*/ 904009 w 1143000"/>
                <a:gd name="connsiteY3" fmla="*/ 27855 h 1177560"/>
                <a:gd name="connsiteX4" fmla="*/ 1143000 w 1143000"/>
                <a:gd name="connsiteY4" fmla="*/ 48636 h 117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77560">
                  <a:moveTo>
                    <a:pt x="0" y="1077336"/>
                  </a:moveTo>
                  <a:cubicBezTo>
                    <a:pt x="266700" y="1156134"/>
                    <a:pt x="533400" y="1234932"/>
                    <a:pt x="644236" y="1118900"/>
                  </a:cubicBezTo>
                  <a:cubicBezTo>
                    <a:pt x="755072" y="1002868"/>
                    <a:pt x="621723" y="562987"/>
                    <a:pt x="665018" y="381146"/>
                  </a:cubicBezTo>
                  <a:cubicBezTo>
                    <a:pt x="708313" y="199305"/>
                    <a:pt x="824345" y="83273"/>
                    <a:pt x="904009" y="27855"/>
                  </a:cubicBezTo>
                  <a:cubicBezTo>
                    <a:pt x="983673" y="-27563"/>
                    <a:pt x="1063336" y="10536"/>
                    <a:pt x="1143000" y="48636"/>
                  </a:cubicBezTo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3" name="Freihandform 102"/>
            <p:cNvSpPr/>
            <p:nvPr/>
          </p:nvSpPr>
          <p:spPr>
            <a:xfrm>
              <a:off x="4781345" y="6492240"/>
              <a:ext cx="572975" cy="238760"/>
            </a:xfrm>
            <a:custGeom>
              <a:avLst/>
              <a:gdLst>
                <a:gd name="connsiteX0" fmla="*/ 14175 w 572975"/>
                <a:gd name="connsiteY0" fmla="*/ 0 h 238760"/>
                <a:gd name="connsiteX1" fmla="*/ 14175 w 572975"/>
                <a:gd name="connsiteY1" fmla="*/ 121920 h 238760"/>
                <a:gd name="connsiteX2" fmla="*/ 161495 w 572975"/>
                <a:gd name="connsiteY2" fmla="*/ 187960 h 238760"/>
                <a:gd name="connsiteX3" fmla="*/ 349455 w 572975"/>
                <a:gd name="connsiteY3" fmla="*/ 213360 h 238760"/>
                <a:gd name="connsiteX4" fmla="*/ 572975 w 572975"/>
                <a:gd name="connsiteY4" fmla="*/ 238760 h 23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975" h="238760">
                  <a:moveTo>
                    <a:pt x="14175" y="0"/>
                  </a:moveTo>
                  <a:cubicBezTo>
                    <a:pt x="1898" y="45296"/>
                    <a:pt x="-10378" y="90593"/>
                    <a:pt x="14175" y="121920"/>
                  </a:cubicBezTo>
                  <a:cubicBezTo>
                    <a:pt x="38728" y="153247"/>
                    <a:pt x="105615" y="172720"/>
                    <a:pt x="161495" y="187960"/>
                  </a:cubicBezTo>
                  <a:cubicBezTo>
                    <a:pt x="217375" y="203200"/>
                    <a:pt x="349455" y="213360"/>
                    <a:pt x="349455" y="213360"/>
                  </a:cubicBezTo>
                  <a:lnTo>
                    <a:pt x="572975" y="238760"/>
                  </a:lnTo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4" name="Textfeld 103"/>
          <p:cNvSpPr txBox="1"/>
          <p:nvPr/>
        </p:nvSpPr>
        <p:spPr>
          <a:xfrm>
            <a:off x="2361346" y="727695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Sensing</a:t>
            </a:r>
            <a:endParaRPr lang="de-DE" sz="14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612501" y="5344257"/>
            <a:ext cx="72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Control</a:t>
            </a:r>
            <a:endParaRPr lang="de-DE" sz="1400" dirty="0"/>
          </a:p>
        </p:txBody>
      </p:sp>
      <p:sp>
        <p:nvSpPr>
          <p:cNvPr id="106" name="Freihandform 105"/>
          <p:cNvSpPr/>
          <p:nvPr/>
        </p:nvSpPr>
        <p:spPr>
          <a:xfrm>
            <a:off x="607023" y="3720059"/>
            <a:ext cx="3674151" cy="3631548"/>
          </a:xfrm>
          <a:custGeom>
            <a:avLst/>
            <a:gdLst>
              <a:gd name="connsiteX0" fmla="*/ 524794 w 3785657"/>
              <a:gd name="connsiteY0" fmla="*/ 3606283 h 3631548"/>
              <a:gd name="connsiteX1" fmla="*/ 299941 w 3785657"/>
              <a:gd name="connsiteY1" fmla="*/ 3621273 h 3631548"/>
              <a:gd name="connsiteX2" fmla="*/ 45108 w 3785657"/>
              <a:gd name="connsiteY2" fmla="*/ 3471371 h 3631548"/>
              <a:gd name="connsiteX3" fmla="*/ 138 w 3785657"/>
              <a:gd name="connsiteY3" fmla="*/ 2676892 h 3631548"/>
              <a:gd name="connsiteX4" fmla="*/ 45108 w 3785657"/>
              <a:gd name="connsiteY4" fmla="*/ 1342768 h 3631548"/>
              <a:gd name="connsiteX5" fmla="*/ 299941 w 3785657"/>
              <a:gd name="connsiteY5" fmla="*/ 383397 h 3631548"/>
              <a:gd name="connsiteX6" fmla="*/ 1229331 w 3785657"/>
              <a:gd name="connsiteY6" fmla="*/ 8643 h 3631548"/>
              <a:gd name="connsiteX7" fmla="*/ 2893239 w 3785657"/>
              <a:gd name="connsiteY7" fmla="*/ 113574 h 3631548"/>
              <a:gd name="connsiteX8" fmla="*/ 3702708 w 3785657"/>
              <a:gd name="connsiteY8" fmla="*/ 38624 h 3631548"/>
              <a:gd name="connsiteX9" fmla="*/ 3717699 w 3785657"/>
              <a:gd name="connsiteY9" fmla="*/ 38624 h 363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5657" h="3631548">
                <a:moveTo>
                  <a:pt x="524794" y="3606283"/>
                </a:moveTo>
                <a:cubicBezTo>
                  <a:pt x="452341" y="3625020"/>
                  <a:pt x="379889" y="3643758"/>
                  <a:pt x="299941" y="3621273"/>
                </a:cubicBezTo>
                <a:cubicBezTo>
                  <a:pt x="219993" y="3598788"/>
                  <a:pt x="95075" y="3628768"/>
                  <a:pt x="45108" y="3471371"/>
                </a:cubicBezTo>
                <a:cubicBezTo>
                  <a:pt x="-4859" y="3313974"/>
                  <a:pt x="138" y="3031659"/>
                  <a:pt x="138" y="2676892"/>
                </a:cubicBezTo>
                <a:cubicBezTo>
                  <a:pt x="138" y="2322125"/>
                  <a:pt x="-4859" y="1725017"/>
                  <a:pt x="45108" y="1342768"/>
                </a:cubicBezTo>
                <a:cubicBezTo>
                  <a:pt x="95075" y="960519"/>
                  <a:pt x="102571" y="605751"/>
                  <a:pt x="299941" y="383397"/>
                </a:cubicBezTo>
                <a:cubicBezTo>
                  <a:pt x="497311" y="161043"/>
                  <a:pt x="797115" y="53613"/>
                  <a:pt x="1229331" y="8643"/>
                </a:cubicBezTo>
                <a:cubicBezTo>
                  <a:pt x="1661547" y="-36327"/>
                  <a:pt x="2481010" y="108577"/>
                  <a:pt x="2893239" y="113574"/>
                </a:cubicBezTo>
                <a:cubicBezTo>
                  <a:pt x="3305468" y="118571"/>
                  <a:pt x="3702708" y="38624"/>
                  <a:pt x="3702708" y="38624"/>
                </a:cubicBezTo>
                <a:cubicBezTo>
                  <a:pt x="3840118" y="26132"/>
                  <a:pt x="3778908" y="32378"/>
                  <a:pt x="3717699" y="38624"/>
                </a:cubicBez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reihandform 106"/>
          <p:cNvSpPr/>
          <p:nvPr/>
        </p:nvSpPr>
        <p:spPr>
          <a:xfrm>
            <a:off x="1008851" y="5568413"/>
            <a:ext cx="1981746" cy="1593037"/>
          </a:xfrm>
          <a:custGeom>
            <a:avLst/>
            <a:gdLst>
              <a:gd name="connsiteX0" fmla="*/ 167936 w 1981746"/>
              <a:gd name="connsiteY0" fmla="*/ 1593037 h 1593037"/>
              <a:gd name="connsiteX1" fmla="*/ 92985 w 1981746"/>
              <a:gd name="connsiteY1" fmla="*/ 1563056 h 1593037"/>
              <a:gd name="connsiteX2" fmla="*/ 63005 w 1981746"/>
              <a:gd name="connsiteY2" fmla="*/ 1548066 h 1593037"/>
              <a:gd name="connsiteX3" fmla="*/ 18034 w 1981746"/>
              <a:gd name="connsiteY3" fmla="*/ 1488106 h 1593037"/>
              <a:gd name="connsiteX4" fmla="*/ 3044 w 1981746"/>
              <a:gd name="connsiteY4" fmla="*/ 1098361 h 1593037"/>
              <a:gd name="connsiteX5" fmla="*/ 48015 w 1981746"/>
              <a:gd name="connsiteY5" fmla="*/ 588696 h 1593037"/>
              <a:gd name="connsiteX6" fmla="*/ 437759 w 1981746"/>
              <a:gd name="connsiteY6" fmla="*/ 288892 h 1593037"/>
              <a:gd name="connsiteX7" fmla="*/ 1067346 w 1981746"/>
              <a:gd name="connsiteY7" fmla="*/ 153981 h 1593037"/>
              <a:gd name="connsiteX8" fmla="*/ 1756893 w 1981746"/>
              <a:gd name="connsiteY8" fmla="*/ 19070 h 1593037"/>
              <a:gd name="connsiteX9" fmla="*/ 1981746 w 1981746"/>
              <a:gd name="connsiteY9" fmla="*/ 4079 h 159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746" h="1593037">
                <a:moveTo>
                  <a:pt x="167936" y="1593037"/>
                </a:moveTo>
                <a:lnTo>
                  <a:pt x="92985" y="1563056"/>
                </a:lnTo>
                <a:cubicBezTo>
                  <a:pt x="75497" y="1555561"/>
                  <a:pt x="75497" y="1560558"/>
                  <a:pt x="63005" y="1548066"/>
                </a:cubicBezTo>
                <a:cubicBezTo>
                  <a:pt x="50513" y="1535574"/>
                  <a:pt x="28027" y="1563057"/>
                  <a:pt x="18034" y="1488106"/>
                </a:cubicBezTo>
                <a:cubicBezTo>
                  <a:pt x="8040" y="1413155"/>
                  <a:pt x="-1953" y="1248262"/>
                  <a:pt x="3044" y="1098361"/>
                </a:cubicBezTo>
                <a:cubicBezTo>
                  <a:pt x="8041" y="948460"/>
                  <a:pt x="-24438" y="723607"/>
                  <a:pt x="48015" y="588696"/>
                </a:cubicBezTo>
                <a:cubicBezTo>
                  <a:pt x="120467" y="453784"/>
                  <a:pt x="267871" y="361344"/>
                  <a:pt x="437759" y="288892"/>
                </a:cubicBezTo>
                <a:cubicBezTo>
                  <a:pt x="607647" y="216440"/>
                  <a:pt x="1067346" y="153981"/>
                  <a:pt x="1067346" y="153981"/>
                </a:cubicBezTo>
                <a:lnTo>
                  <a:pt x="1756893" y="19070"/>
                </a:lnTo>
                <a:cubicBezTo>
                  <a:pt x="1909293" y="-5914"/>
                  <a:pt x="1945519" y="-918"/>
                  <a:pt x="1981746" y="4079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/>
          <p:cNvCxnSpPr>
            <a:endCxn id="96" idx="1"/>
          </p:cNvCxnSpPr>
          <p:nvPr/>
        </p:nvCxnSpPr>
        <p:spPr>
          <a:xfrm>
            <a:off x="8392762" y="1468987"/>
            <a:ext cx="0" cy="6724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Abgerundetes Rechteck 109"/>
          <p:cNvSpPr/>
          <p:nvPr/>
        </p:nvSpPr>
        <p:spPr>
          <a:xfrm>
            <a:off x="7957893" y="1315472"/>
            <a:ext cx="886259" cy="15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reihandform 110"/>
          <p:cNvSpPr/>
          <p:nvPr/>
        </p:nvSpPr>
        <p:spPr>
          <a:xfrm>
            <a:off x="504757" y="2776561"/>
            <a:ext cx="3988018" cy="4654281"/>
          </a:xfrm>
          <a:custGeom>
            <a:avLst/>
            <a:gdLst>
              <a:gd name="connsiteX0" fmla="*/ 524794 w 3785657"/>
              <a:gd name="connsiteY0" fmla="*/ 3606283 h 3631548"/>
              <a:gd name="connsiteX1" fmla="*/ 299941 w 3785657"/>
              <a:gd name="connsiteY1" fmla="*/ 3621273 h 3631548"/>
              <a:gd name="connsiteX2" fmla="*/ 45108 w 3785657"/>
              <a:gd name="connsiteY2" fmla="*/ 3471371 h 3631548"/>
              <a:gd name="connsiteX3" fmla="*/ 138 w 3785657"/>
              <a:gd name="connsiteY3" fmla="*/ 2676892 h 3631548"/>
              <a:gd name="connsiteX4" fmla="*/ 45108 w 3785657"/>
              <a:gd name="connsiteY4" fmla="*/ 1342768 h 3631548"/>
              <a:gd name="connsiteX5" fmla="*/ 299941 w 3785657"/>
              <a:gd name="connsiteY5" fmla="*/ 383397 h 3631548"/>
              <a:gd name="connsiteX6" fmla="*/ 1229331 w 3785657"/>
              <a:gd name="connsiteY6" fmla="*/ 8643 h 3631548"/>
              <a:gd name="connsiteX7" fmla="*/ 2893239 w 3785657"/>
              <a:gd name="connsiteY7" fmla="*/ 113574 h 3631548"/>
              <a:gd name="connsiteX8" fmla="*/ 3702708 w 3785657"/>
              <a:gd name="connsiteY8" fmla="*/ 38624 h 3631548"/>
              <a:gd name="connsiteX9" fmla="*/ 3717699 w 3785657"/>
              <a:gd name="connsiteY9" fmla="*/ 38624 h 363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5657" h="3631548">
                <a:moveTo>
                  <a:pt x="524794" y="3606283"/>
                </a:moveTo>
                <a:cubicBezTo>
                  <a:pt x="452341" y="3625020"/>
                  <a:pt x="379889" y="3643758"/>
                  <a:pt x="299941" y="3621273"/>
                </a:cubicBezTo>
                <a:cubicBezTo>
                  <a:pt x="219993" y="3598788"/>
                  <a:pt x="95075" y="3628768"/>
                  <a:pt x="45108" y="3471371"/>
                </a:cubicBezTo>
                <a:cubicBezTo>
                  <a:pt x="-4859" y="3313974"/>
                  <a:pt x="138" y="3031659"/>
                  <a:pt x="138" y="2676892"/>
                </a:cubicBezTo>
                <a:cubicBezTo>
                  <a:pt x="138" y="2322125"/>
                  <a:pt x="-4859" y="1725017"/>
                  <a:pt x="45108" y="1342768"/>
                </a:cubicBezTo>
                <a:cubicBezTo>
                  <a:pt x="95075" y="960519"/>
                  <a:pt x="102571" y="605751"/>
                  <a:pt x="299941" y="383397"/>
                </a:cubicBezTo>
                <a:cubicBezTo>
                  <a:pt x="497311" y="161043"/>
                  <a:pt x="797115" y="53613"/>
                  <a:pt x="1229331" y="8643"/>
                </a:cubicBezTo>
                <a:cubicBezTo>
                  <a:pt x="1661547" y="-36327"/>
                  <a:pt x="2481010" y="108577"/>
                  <a:pt x="2893239" y="113574"/>
                </a:cubicBezTo>
                <a:cubicBezTo>
                  <a:pt x="3305468" y="118571"/>
                  <a:pt x="3702708" y="38624"/>
                  <a:pt x="3702708" y="38624"/>
                </a:cubicBezTo>
                <a:cubicBezTo>
                  <a:pt x="3840118" y="26132"/>
                  <a:pt x="3778908" y="32378"/>
                  <a:pt x="3717699" y="38624"/>
                </a:cubicBezTo>
              </a:path>
            </a:pathLst>
          </a:custGeom>
          <a:noFill/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Freihandform 111"/>
          <p:cNvSpPr/>
          <p:nvPr/>
        </p:nvSpPr>
        <p:spPr>
          <a:xfrm flipV="1">
            <a:off x="1023553" y="7442580"/>
            <a:ext cx="1453470" cy="419326"/>
          </a:xfrm>
          <a:custGeom>
            <a:avLst/>
            <a:gdLst>
              <a:gd name="connsiteX0" fmla="*/ 167936 w 1981746"/>
              <a:gd name="connsiteY0" fmla="*/ 1593037 h 1593037"/>
              <a:gd name="connsiteX1" fmla="*/ 92985 w 1981746"/>
              <a:gd name="connsiteY1" fmla="*/ 1563056 h 1593037"/>
              <a:gd name="connsiteX2" fmla="*/ 63005 w 1981746"/>
              <a:gd name="connsiteY2" fmla="*/ 1548066 h 1593037"/>
              <a:gd name="connsiteX3" fmla="*/ 18034 w 1981746"/>
              <a:gd name="connsiteY3" fmla="*/ 1488106 h 1593037"/>
              <a:gd name="connsiteX4" fmla="*/ 3044 w 1981746"/>
              <a:gd name="connsiteY4" fmla="*/ 1098361 h 1593037"/>
              <a:gd name="connsiteX5" fmla="*/ 48015 w 1981746"/>
              <a:gd name="connsiteY5" fmla="*/ 588696 h 1593037"/>
              <a:gd name="connsiteX6" fmla="*/ 437759 w 1981746"/>
              <a:gd name="connsiteY6" fmla="*/ 288892 h 1593037"/>
              <a:gd name="connsiteX7" fmla="*/ 1067346 w 1981746"/>
              <a:gd name="connsiteY7" fmla="*/ 153981 h 1593037"/>
              <a:gd name="connsiteX8" fmla="*/ 1756893 w 1981746"/>
              <a:gd name="connsiteY8" fmla="*/ 19070 h 1593037"/>
              <a:gd name="connsiteX9" fmla="*/ 1981746 w 1981746"/>
              <a:gd name="connsiteY9" fmla="*/ 4079 h 159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746" h="1593037">
                <a:moveTo>
                  <a:pt x="167936" y="1593037"/>
                </a:moveTo>
                <a:lnTo>
                  <a:pt x="92985" y="1563056"/>
                </a:lnTo>
                <a:cubicBezTo>
                  <a:pt x="75497" y="1555561"/>
                  <a:pt x="75497" y="1560558"/>
                  <a:pt x="63005" y="1548066"/>
                </a:cubicBezTo>
                <a:cubicBezTo>
                  <a:pt x="50513" y="1535574"/>
                  <a:pt x="28027" y="1563057"/>
                  <a:pt x="18034" y="1488106"/>
                </a:cubicBezTo>
                <a:cubicBezTo>
                  <a:pt x="8040" y="1413155"/>
                  <a:pt x="-1953" y="1248262"/>
                  <a:pt x="3044" y="1098361"/>
                </a:cubicBezTo>
                <a:cubicBezTo>
                  <a:pt x="8041" y="948460"/>
                  <a:pt x="-24438" y="723607"/>
                  <a:pt x="48015" y="588696"/>
                </a:cubicBezTo>
                <a:cubicBezTo>
                  <a:pt x="120467" y="453784"/>
                  <a:pt x="267871" y="361344"/>
                  <a:pt x="437759" y="288892"/>
                </a:cubicBezTo>
                <a:cubicBezTo>
                  <a:pt x="607647" y="216440"/>
                  <a:pt x="1067346" y="153981"/>
                  <a:pt x="1067346" y="153981"/>
                </a:cubicBezTo>
                <a:lnTo>
                  <a:pt x="1756893" y="19070"/>
                </a:lnTo>
                <a:cubicBezTo>
                  <a:pt x="1909293" y="-5914"/>
                  <a:pt x="1945519" y="-918"/>
                  <a:pt x="1981746" y="4079"/>
                </a:cubicBezTo>
              </a:path>
            </a:pathLst>
          </a:custGeom>
          <a:noFill/>
          <a:ln>
            <a:gradFill>
              <a:gsLst>
                <a:gs pos="36000">
                  <a:srgbClr val="999999"/>
                </a:gs>
                <a:gs pos="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3" name="Gruppieren 112"/>
          <p:cNvGrpSpPr/>
          <p:nvPr/>
        </p:nvGrpSpPr>
        <p:grpSpPr>
          <a:xfrm>
            <a:off x="8609775" y="1327987"/>
            <a:ext cx="3022159" cy="3961732"/>
            <a:chOff x="7660062" y="76747"/>
            <a:chExt cx="3022159" cy="3961732"/>
          </a:xfrm>
        </p:grpSpPr>
        <p:sp>
          <p:nvSpPr>
            <p:cNvPr id="114" name="Zylinder 113"/>
            <p:cNvSpPr/>
            <p:nvPr/>
          </p:nvSpPr>
          <p:spPr>
            <a:xfrm>
              <a:off x="8607633" y="1487851"/>
              <a:ext cx="428863" cy="144424"/>
            </a:xfrm>
            <a:prstGeom prst="can">
              <a:avLst/>
            </a:prstGeom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rgbClr val="0070C0"/>
                </a:gs>
              </a:gsLst>
              <a:lin ang="0" scaled="0"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15" name="Zylinder 114"/>
            <p:cNvSpPr/>
            <p:nvPr/>
          </p:nvSpPr>
          <p:spPr>
            <a:xfrm>
              <a:off x="8607633" y="1131195"/>
              <a:ext cx="428863" cy="144424"/>
            </a:xfrm>
            <a:prstGeom prst="can">
              <a:avLst/>
            </a:prstGeom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rgbClr val="0070C0"/>
                </a:gs>
              </a:gsLst>
              <a:lin ang="0" scaled="0"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116" name="Gerader Verbinder 115"/>
            <p:cNvCxnSpPr>
              <a:stCxn id="115" idx="3"/>
              <a:endCxn id="114" idx="0"/>
            </p:cNvCxnSpPr>
            <p:nvPr/>
          </p:nvCxnSpPr>
          <p:spPr>
            <a:xfrm>
              <a:off x="8822065" y="1275619"/>
              <a:ext cx="0" cy="248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/>
            <p:cNvCxnSpPr>
              <a:endCxn id="115" idx="1"/>
            </p:cNvCxnSpPr>
            <p:nvPr/>
          </p:nvCxnSpPr>
          <p:spPr>
            <a:xfrm flipH="1">
              <a:off x="8822065" y="251685"/>
              <a:ext cx="11610" cy="879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9167911" y="300198"/>
              <a:ext cx="100130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/>
                <a:t>Cold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smtClean="0"/>
                <a:t>link </a:t>
              </a:r>
            </a:p>
            <a:p>
              <a:r>
                <a:rPr lang="de-DE" sz="1600" dirty="0" smtClean="0"/>
                <a:t>Chain</a:t>
              </a:r>
            </a:p>
            <a:p>
              <a:r>
                <a:rPr lang="de-DE" sz="1600" dirty="0" smtClean="0"/>
                <a:t>(optional)</a:t>
              </a:r>
              <a:endParaRPr lang="de-DE" sz="1600" dirty="0"/>
            </a:p>
          </p:txBody>
        </p:sp>
        <p:sp>
          <p:nvSpPr>
            <p:cNvPr id="119" name="Freihandform 118"/>
            <p:cNvSpPr/>
            <p:nvPr/>
          </p:nvSpPr>
          <p:spPr>
            <a:xfrm>
              <a:off x="7710422" y="1635949"/>
              <a:ext cx="1148920" cy="413583"/>
            </a:xfrm>
            <a:custGeom>
              <a:avLst/>
              <a:gdLst>
                <a:gd name="connsiteX0" fmla="*/ 0 w 695317"/>
                <a:gd name="connsiteY0" fmla="*/ 0 h 587719"/>
                <a:gd name="connsiteX1" fmla="*/ 119922 w 695317"/>
                <a:gd name="connsiteY1" fmla="*/ 389745 h 587719"/>
                <a:gd name="connsiteX2" fmla="*/ 254833 w 695317"/>
                <a:gd name="connsiteY2" fmla="*/ 524656 h 587719"/>
                <a:gd name="connsiteX3" fmla="*/ 449705 w 695317"/>
                <a:gd name="connsiteY3" fmla="*/ 584617 h 587719"/>
                <a:gd name="connsiteX4" fmla="*/ 629587 w 695317"/>
                <a:gd name="connsiteY4" fmla="*/ 434715 h 587719"/>
                <a:gd name="connsiteX5" fmla="*/ 689548 w 695317"/>
                <a:gd name="connsiteY5" fmla="*/ 209863 h 587719"/>
                <a:gd name="connsiteX6" fmla="*/ 689548 w 695317"/>
                <a:gd name="connsiteY6" fmla="*/ 0 h 5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17" h="587719">
                  <a:moveTo>
                    <a:pt x="0" y="0"/>
                  </a:moveTo>
                  <a:cubicBezTo>
                    <a:pt x="38725" y="151151"/>
                    <a:pt x="77450" y="302302"/>
                    <a:pt x="119922" y="389745"/>
                  </a:cubicBezTo>
                  <a:cubicBezTo>
                    <a:pt x="162394" y="477188"/>
                    <a:pt x="199869" y="492177"/>
                    <a:pt x="254833" y="524656"/>
                  </a:cubicBezTo>
                  <a:cubicBezTo>
                    <a:pt x="309797" y="557135"/>
                    <a:pt x="387246" y="599607"/>
                    <a:pt x="449705" y="584617"/>
                  </a:cubicBezTo>
                  <a:cubicBezTo>
                    <a:pt x="512164" y="569627"/>
                    <a:pt x="589613" y="497174"/>
                    <a:pt x="629587" y="434715"/>
                  </a:cubicBezTo>
                  <a:cubicBezTo>
                    <a:pt x="669561" y="372256"/>
                    <a:pt x="679555" y="282315"/>
                    <a:pt x="689548" y="209863"/>
                  </a:cubicBezTo>
                  <a:cubicBezTo>
                    <a:pt x="699541" y="137411"/>
                    <a:pt x="694544" y="68705"/>
                    <a:pt x="68954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Freihandform 119"/>
            <p:cNvSpPr/>
            <p:nvPr/>
          </p:nvSpPr>
          <p:spPr>
            <a:xfrm>
              <a:off x="7770460" y="1650897"/>
              <a:ext cx="1048861" cy="335070"/>
            </a:xfrm>
            <a:custGeom>
              <a:avLst/>
              <a:gdLst>
                <a:gd name="connsiteX0" fmla="*/ 0 w 695317"/>
                <a:gd name="connsiteY0" fmla="*/ 0 h 587719"/>
                <a:gd name="connsiteX1" fmla="*/ 119922 w 695317"/>
                <a:gd name="connsiteY1" fmla="*/ 389745 h 587719"/>
                <a:gd name="connsiteX2" fmla="*/ 254833 w 695317"/>
                <a:gd name="connsiteY2" fmla="*/ 524656 h 587719"/>
                <a:gd name="connsiteX3" fmla="*/ 449705 w 695317"/>
                <a:gd name="connsiteY3" fmla="*/ 584617 h 587719"/>
                <a:gd name="connsiteX4" fmla="*/ 629587 w 695317"/>
                <a:gd name="connsiteY4" fmla="*/ 434715 h 587719"/>
                <a:gd name="connsiteX5" fmla="*/ 689548 w 695317"/>
                <a:gd name="connsiteY5" fmla="*/ 209863 h 587719"/>
                <a:gd name="connsiteX6" fmla="*/ 689548 w 695317"/>
                <a:gd name="connsiteY6" fmla="*/ 0 h 5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17" h="587719">
                  <a:moveTo>
                    <a:pt x="0" y="0"/>
                  </a:moveTo>
                  <a:cubicBezTo>
                    <a:pt x="38725" y="151151"/>
                    <a:pt x="77450" y="302302"/>
                    <a:pt x="119922" y="389745"/>
                  </a:cubicBezTo>
                  <a:cubicBezTo>
                    <a:pt x="162394" y="477188"/>
                    <a:pt x="199869" y="492177"/>
                    <a:pt x="254833" y="524656"/>
                  </a:cubicBezTo>
                  <a:cubicBezTo>
                    <a:pt x="309797" y="557135"/>
                    <a:pt x="387246" y="599607"/>
                    <a:pt x="449705" y="584617"/>
                  </a:cubicBezTo>
                  <a:cubicBezTo>
                    <a:pt x="512164" y="569627"/>
                    <a:pt x="589613" y="497174"/>
                    <a:pt x="629587" y="434715"/>
                  </a:cubicBezTo>
                  <a:cubicBezTo>
                    <a:pt x="669561" y="372256"/>
                    <a:pt x="679555" y="282315"/>
                    <a:pt x="689548" y="209863"/>
                  </a:cubicBezTo>
                  <a:cubicBezTo>
                    <a:pt x="699541" y="137411"/>
                    <a:pt x="694544" y="68705"/>
                    <a:pt x="68954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Freihandform 120"/>
            <p:cNvSpPr/>
            <p:nvPr/>
          </p:nvSpPr>
          <p:spPr>
            <a:xfrm>
              <a:off x="7660062" y="1631225"/>
              <a:ext cx="1231797" cy="485718"/>
            </a:xfrm>
            <a:custGeom>
              <a:avLst/>
              <a:gdLst>
                <a:gd name="connsiteX0" fmla="*/ 0 w 695317"/>
                <a:gd name="connsiteY0" fmla="*/ 0 h 587719"/>
                <a:gd name="connsiteX1" fmla="*/ 119922 w 695317"/>
                <a:gd name="connsiteY1" fmla="*/ 389745 h 587719"/>
                <a:gd name="connsiteX2" fmla="*/ 254833 w 695317"/>
                <a:gd name="connsiteY2" fmla="*/ 524656 h 587719"/>
                <a:gd name="connsiteX3" fmla="*/ 449705 w 695317"/>
                <a:gd name="connsiteY3" fmla="*/ 584617 h 587719"/>
                <a:gd name="connsiteX4" fmla="*/ 629587 w 695317"/>
                <a:gd name="connsiteY4" fmla="*/ 434715 h 587719"/>
                <a:gd name="connsiteX5" fmla="*/ 689548 w 695317"/>
                <a:gd name="connsiteY5" fmla="*/ 209863 h 587719"/>
                <a:gd name="connsiteX6" fmla="*/ 689548 w 695317"/>
                <a:gd name="connsiteY6" fmla="*/ 0 h 5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17" h="587719">
                  <a:moveTo>
                    <a:pt x="0" y="0"/>
                  </a:moveTo>
                  <a:cubicBezTo>
                    <a:pt x="38725" y="151151"/>
                    <a:pt x="77450" y="302302"/>
                    <a:pt x="119922" y="389745"/>
                  </a:cubicBezTo>
                  <a:cubicBezTo>
                    <a:pt x="162394" y="477188"/>
                    <a:pt x="199869" y="492177"/>
                    <a:pt x="254833" y="524656"/>
                  </a:cubicBezTo>
                  <a:cubicBezTo>
                    <a:pt x="309797" y="557135"/>
                    <a:pt x="387246" y="599607"/>
                    <a:pt x="449705" y="584617"/>
                  </a:cubicBezTo>
                  <a:cubicBezTo>
                    <a:pt x="512164" y="569627"/>
                    <a:pt x="589613" y="497174"/>
                    <a:pt x="629587" y="434715"/>
                  </a:cubicBezTo>
                  <a:cubicBezTo>
                    <a:pt x="669561" y="372256"/>
                    <a:pt x="679555" y="282315"/>
                    <a:pt x="689548" y="209863"/>
                  </a:cubicBezTo>
                  <a:cubicBezTo>
                    <a:pt x="699541" y="137411"/>
                    <a:pt x="694544" y="68705"/>
                    <a:pt x="68954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2" name="Gruppieren 121"/>
            <p:cNvGrpSpPr/>
            <p:nvPr/>
          </p:nvGrpSpPr>
          <p:grpSpPr>
            <a:xfrm>
              <a:off x="8833675" y="1214501"/>
              <a:ext cx="359133" cy="368068"/>
              <a:chOff x="8833675" y="1030615"/>
              <a:chExt cx="359133" cy="538888"/>
            </a:xfrm>
          </p:grpSpPr>
          <p:sp>
            <p:nvSpPr>
              <p:cNvPr id="153" name="Bogen 152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" name="Bogen 153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Bogen 154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Bogen 155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3" name="Gruppieren 122"/>
            <p:cNvGrpSpPr/>
            <p:nvPr/>
          </p:nvGrpSpPr>
          <p:grpSpPr>
            <a:xfrm flipH="1">
              <a:off x="8429025" y="1223829"/>
              <a:ext cx="330136" cy="368068"/>
              <a:chOff x="8833675" y="1030615"/>
              <a:chExt cx="359133" cy="538888"/>
            </a:xfrm>
          </p:grpSpPr>
          <p:sp>
            <p:nvSpPr>
              <p:cNvPr id="149" name="Bogen 148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Bogen 149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Bogen 150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" name="Bogen 151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4" name="Abgerundetes Rechteck 123"/>
            <p:cNvSpPr/>
            <p:nvPr/>
          </p:nvSpPr>
          <p:spPr>
            <a:xfrm>
              <a:off x="9703845" y="118682"/>
              <a:ext cx="978376" cy="736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Cryo</a:t>
              </a:r>
              <a:endParaRPr lang="de-DE" dirty="0" smtClean="0"/>
            </a:p>
            <a:p>
              <a:pPr algn="ctr"/>
              <a:r>
                <a:rPr lang="de-DE" dirty="0" smtClean="0"/>
                <a:t>Cooler</a:t>
              </a:r>
              <a:endParaRPr lang="de-DE" dirty="0"/>
            </a:p>
          </p:txBody>
        </p:sp>
        <p:sp>
          <p:nvSpPr>
            <p:cNvPr id="125" name="Zylinder 124"/>
            <p:cNvSpPr/>
            <p:nvPr/>
          </p:nvSpPr>
          <p:spPr>
            <a:xfrm>
              <a:off x="8623031" y="721403"/>
              <a:ext cx="428863" cy="144424"/>
            </a:xfrm>
            <a:prstGeom prst="can">
              <a:avLst/>
            </a:prstGeom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rgbClr val="0070C0"/>
                </a:gs>
              </a:gsLst>
              <a:lin ang="0" scaled="0"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grpSp>
          <p:nvGrpSpPr>
            <p:cNvPr id="126" name="Gruppieren 125"/>
            <p:cNvGrpSpPr/>
            <p:nvPr/>
          </p:nvGrpSpPr>
          <p:grpSpPr>
            <a:xfrm>
              <a:off x="8849073" y="804712"/>
              <a:ext cx="359133" cy="368068"/>
              <a:chOff x="8833675" y="1030615"/>
              <a:chExt cx="359133" cy="538888"/>
            </a:xfrm>
          </p:grpSpPr>
          <p:sp>
            <p:nvSpPr>
              <p:cNvPr id="145" name="Bogen 144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Bogen 145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Bogen 146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Bogen 147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7" name="Gruppieren 126"/>
            <p:cNvGrpSpPr/>
            <p:nvPr/>
          </p:nvGrpSpPr>
          <p:grpSpPr>
            <a:xfrm flipH="1">
              <a:off x="8444423" y="814040"/>
              <a:ext cx="330136" cy="368068"/>
              <a:chOff x="8833675" y="1030615"/>
              <a:chExt cx="359133" cy="538888"/>
            </a:xfrm>
          </p:grpSpPr>
          <p:sp>
            <p:nvSpPr>
              <p:cNvPr id="141" name="Bogen 140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Bogen 141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Bogen 142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Bogen 143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8" name="Abgerundetes Rechteck 127"/>
            <p:cNvSpPr/>
            <p:nvPr/>
          </p:nvSpPr>
          <p:spPr>
            <a:xfrm>
              <a:off x="8479254" y="76747"/>
              <a:ext cx="732445" cy="1511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9" name="Gruppieren 128"/>
            <p:cNvGrpSpPr/>
            <p:nvPr/>
          </p:nvGrpSpPr>
          <p:grpSpPr>
            <a:xfrm>
              <a:off x="8859525" y="235601"/>
              <a:ext cx="359133" cy="489899"/>
              <a:chOff x="8833675" y="1030615"/>
              <a:chExt cx="359133" cy="538888"/>
            </a:xfrm>
          </p:grpSpPr>
          <p:sp>
            <p:nvSpPr>
              <p:cNvPr id="137" name="Bogen 136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Bogen 137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" name="Bogen 138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Bogen 139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0" name="Gruppieren 129"/>
            <p:cNvGrpSpPr/>
            <p:nvPr/>
          </p:nvGrpSpPr>
          <p:grpSpPr>
            <a:xfrm flipH="1">
              <a:off x="8454875" y="244929"/>
              <a:ext cx="330136" cy="489899"/>
              <a:chOff x="8833675" y="1030615"/>
              <a:chExt cx="359133" cy="538888"/>
            </a:xfrm>
          </p:grpSpPr>
          <p:sp>
            <p:nvSpPr>
              <p:cNvPr id="133" name="Bogen 132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Bogen 133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Bogen 134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Bogen 135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31" name="Gerader Verbinder 130"/>
            <p:cNvCxnSpPr>
              <a:endCxn id="128" idx="3"/>
            </p:cNvCxnSpPr>
            <p:nvPr/>
          </p:nvCxnSpPr>
          <p:spPr>
            <a:xfrm flipH="1" flipV="1">
              <a:off x="9211699" y="152339"/>
              <a:ext cx="542727" cy="13434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/>
            <p:cNvSpPr txBox="1"/>
            <p:nvPr/>
          </p:nvSpPr>
          <p:spPr>
            <a:xfrm>
              <a:off x="8422513" y="2468819"/>
              <a:ext cx="165141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/>
                <a:t>Mirror</a:t>
              </a:r>
              <a:endParaRPr lang="de-DE" sz="1600" dirty="0" smtClean="0"/>
            </a:p>
            <a:p>
              <a:r>
                <a:rPr lang="de-DE" sz="1600" dirty="0" err="1"/>
                <a:t>s</a:t>
              </a:r>
              <a:r>
                <a:rPr lang="de-DE" sz="1600" dirty="0" err="1" smtClean="0"/>
                <a:t>uspension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chain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err="1"/>
                <a:t>s</a:t>
              </a:r>
              <a:r>
                <a:rPr lang="de-DE" sz="1600" dirty="0" err="1" smtClean="0"/>
                <a:t>ideview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err="1" smtClean="0"/>
                <a:t>d</a:t>
              </a:r>
              <a:r>
                <a:rPr lang="de-DE" sz="1600" dirty="0" err="1" smtClean="0"/>
                <a:t>isplayed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only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err="1" smtClean="0"/>
                <a:t>for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one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mirror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err="1" smtClean="0"/>
                <a:t>for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clarity</a:t>
              </a:r>
              <a:endParaRPr lang="de-DE" sz="1600" dirty="0"/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9363284" y="1141763"/>
            <a:ext cx="2288236" cy="1896567"/>
          </a:xfrm>
          <a:prstGeom prst="round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Textfeld 157"/>
          <p:cNvSpPr txBox="1"/>
          <p:nvPr/>
        </p:nvSpPr>
        <p:spPr>
          <a:xfrm>
            <a:off x="3739065" y="5655422"/>
            <a:ext cx="831574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de-DE" sz="1600" dirty="0" smtClean="0"/>
              <a:t>Faraday</a:t>
            </a:r>
          </a:p>
          <a:p>
            <a:pPr>
              <a:lnSpc>
                <a:spcPts val="1600"/>
              </a:lnSpc>
            </a:pPr>
            <a:r>
              <a:rPr lang="de-DE" sz="1600" dirty="0" smtClean="0"/>
              <a:t>Isolator</a:t>
            </a:r>
            <a:endParaRPr lang="de-DE" sz="1600" dirty="0"/>
          </a:p>
        </p:txBody>
      </p:sp>
      <p:sp>
        <p:nvSpPr>
          <p:cNvPr id="159" name="Textfeld 158"/>
          <p:cNvSpPr txBox="1"/>
          <p:nvPr/>
        </p:nvSpPr>
        <p:spPr>
          <a:xfrm>
            <a:off x="5045137" y="5535399"/>
            <a:ext cx="831574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de-DE" sz="1600" dirty="0" smtClean="0"/>
              <a:t>Faraday</a:t>
            </a:r>
          </a:p>
          <a:p>
            <a:pPr>
              <a:lnSpc>
                <a:spcPts val="1600"/>
              </a:lnSpc>
            </a:pPr>
            <a:r>
              <a:rPr lang="de-DE" sz="1600" dirty="0" smtClean="0"/>
              <a:t>Isolator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 rot="5400000">
            <a:off x="6879400" y="2387323"/>
            <a:ext cx="121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Vacuumtank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327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11.0&quot;&gt;&lt;object type=&quot;1&quot; unique_id=&quot;10001&quot;&gt;&lt;object type=&quot;2&quot; unique_id=&quot;79875&quot;&gt;&lt;object type=&quot;3&quot; unique_id=&quot;79876&quot;&gt;&lt;property id=&quot;20148&quot; value=&quot;5&quot;/&gt;&lt;property id=&quot;20300&quot; value=&quot;Folie 1&quot;/&gt;&lt;property id=&quot;20307&quot; value=&quot;256&quot;/&gt;&lt;/object&gt;&lt;/object&gt;&lt;object type=&quot;8&quot; unique_id=&quot;7987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Office PowerPoint</Application>
  <PresentationFormat>Benutzerdefiniert</PresentationFormat>
  <Paragraphs>37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Harald</dc:creator>
  <cp:lastModifiedBy>Harald Harald</cp:lastModifiedBy>
  <cp:revision>3</cp:revision>
  <dcterms:created xsi:type="dcterms:W3CDTF">2019-06-27T14:43:57Z</dcterms:created>
  <dcterms:modified xsi:type="dcterms:W3CDTF">2019-06-27T14:53:37Z</dcterms:modified>
</cp:coreProperties>
</file>