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1160125" cy="7920038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CC"/>
    <a:srgbClr val="0000FF"/>
    <a:srgbClr val="FF33E7"/>
    <a:srgbClr val="FF33CC"/>
    <a:srgbClr val="FFED01"/>
    <a:srgbClr val="009207"/>
    <a:srgbClr val="4ED901"/>
    <a:srgbClr val="3CB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C999-FE59-4204-AACC-0F8516F767C4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1143000"/>
            <a:ext cx="4349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05FE-482A-46B7-B3C8-101C2CA018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4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05FE-482A-46B7-B3C8-101C2CA018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19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96173"/>
            <a:ext cx="948610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159854"/>
            <a:ext cx="837009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0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21669"/>
            <a:ext cx="2406402" cy="671186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21669"/>
            <a:ext cx="7079704" cy="671186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974512"/>
            <a:ext cx="9625608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300194"/>
            <a:ext cx="9625608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7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108344"/>
            <a:ext cx="4743053" cy="502519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108344"/>
            <a:ext cx="4743053" cy="502519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21671"/>
            <a:ext cx="9625608" cy="153084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941510"/>
            <a:ext cx="47212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893014"/>
            <a:ext cx="4721255" cy="42551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941510"/>
            <a:ext cx="474450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893014"/>
            <a:ext cx="4744507" cy="42551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4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28002"/>
            <a:ext cx="359943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140341"/>
            <a:ext cx="5649813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376011"/>
            <a:ext cx="359943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28002"/>
            <a:ext cx="359943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140341"/>
            <a:ext cx="5649813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376011"/>
            <a:ext cx="359943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21671"/>
            <a:ext cx="9625608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108344"/>
            <a:ext cx="9625608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7340703"/>
            <a:ext cx="251102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A3EB-5E85-4AC0-8178-142E63516165}" type="datetimeFigureOut">
              <a:rPr lang="de-DE" smtClean="0"/>
              <a:t>19.07.19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7340703"/>
            <a:ext cx="376654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7340703"/>
            <a:ext cx="251102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BAF9-A2E5-4F6D-958F-594D43815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2082030" y="7464277"/>
            <a:ext cx="8932261" cy="4313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072198" y="1624818"/>
            <a:ext cx="0" cy="584929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754363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432886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091745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2030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750604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2035</a:t>
            </a: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245833" y="4232877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Subsystem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13827" y="1772131"/>
            <a:ext cx="1474634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/>
              <a:t>Infrastructure</a:t>
            </a:r>
            <a:br>
              <a:rPr lang="de-DE" dirty="0"/>
            </a:br>
            <a:r>
              <a:rPr lang="de-DE" dirty="0"/>
              <a:t>&amp; </a:t>
            </a:r>
            <a:r>
              <a:rPr lang="de-DE" dirty="0" err="1"/>
              <a:t>Facilities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13827" y="2368744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Core </a:t>
            </a:r>
            <a:r>
              <a:rPr lang="de-DE" dirty="0" err="1"/>
              <a:t>Optics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13827" y="3393144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Cryogenics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13827" y="288094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Coatings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13827" y="4863252"/>
            <a:ext cx="1572354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/>
              <a:t>Quantum </a:t>
            </a:r>
            <a:br>
              <a:rPr lang="de-DE" dirty="0"/>
            </a:br>
            <a:r>
              <a:rPr lang="de-DE" dirty="0" err="1"/>
              <a:t>Enhancements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3827" y="4417544"/>
            <a:ext cx="1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13827" y="3859501"/>
            <a:ext cx="1217256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 err="1"/>
              <a:t>Newtonian</a:t>
            </a:r>
            <a:br>
              <a:rPr lang="de-DE" dirty="0"/>
            </a:br>
            <a:r>
              <a:rPr lang="de-DE" dirty="0"/>
              <a:t>Noise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13827" y="5441944"/>
            <a:ext cx="11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SAS &amp; SUS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13827" y="6417966"/>
            <a:ext cx="144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 &amp; </a:t>
            </a:r>
          </a:p>
          <a:p>
            <a:pPr>
              <a:lnSpc>
                <a:spcPts val="1200"/>
              </a:lnSpc>
            </a:pPr>
            <a:r>
              <a:rPr lang="de-DE" dirty="0"/>
              <a:t>Control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13827" y="5920976"/>
            <a:ext cx="1046633" cy="48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de-DE" dirty="0" err="1"/>
              <a:t>Auxiliary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Optics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3827" y="6978542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Calibration</a:t>
            </a:r>
            <a:endParaRPr lang="de-DE" dirty="0"/>
          </a:p>
        </p:txBody>
      </p:sp>
      <p:sp>
        <p:nvSpPr>
          <p:cNvPr id="96" name="Rechteck 95"/>
          <p:cNvSpPr/>
          <p:nvPr/>
        </p:nvSpPr>
        <p:spPr>
          <a:xfrm>
            <a:off x="2130809" y="703464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7000">
                <a:srgbClr val="FFC000"/>
              </a:gs>
              <a:gs pos="82000">
                <a:srgbClr val="FFFF00"/>
              </a:gs>
              <a:gs pos="97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30809" y="6524265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5000">
                <a:srgbClr val="FFC000"/>
              </a:gs>
              <a:gs pos="27000">
                <a:srgbClr val="FFFF00"/>
              </a:gs>
              <a:gs pos="4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2130809" y="6005934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7000">
                <a:srgbClr val="FFC000"/>
              </a:gs>
              <a:gs pos="68000">
                <a:srgbClr val="FFFF00"/>
              </a:gs>
              <a:gs pos="89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130809" y="5491576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9000">
                <a:srgbClr val="FFC000"/>
              </a:gs>
              <a:gs pos="60000">
                <a:srgbClr val="FFFF00"/>
              </a:gs>
              <a:gs pos="8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130809" y="497721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1000">
                <a:srgbClr val="FFC000"/>
              </a:gs>
              <a:gs pos="42000">
                <a:srgbClr val="FFFF00"/>
              </a:gs>
              <a:gs pos="96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2130809" y="4462860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2000">
                <a:srgbClr val="FFC000"/>
              </a:gs>
              <a:gs pos="61000">
                <a:srgbClr val="FFFF00"/>
              </a:gs>
              <a:gs pos="88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2130809" y="3948502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4000">
                <a:srgbClr val="FFC000"/>
              </a:gs>
              <a:gs pos="72000">
                <a:srgbClr val="FFFF00"/>
              </a:gs>
              <a:gs pos="96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2130809" y="3434144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7000">
                <a:srgbClr val="FFC000"/>
              </a:gs>
              <a:gs pos="51000">
                <a:srgbClr val="FFFF00"/>
              </a:gs>
              <a:gs pos="85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2130809" y="2919786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3000">
                <a:srgbClr val="FFC000"/>
              </a:gs>
              <a:gs pos="65000">
                <a:srgbClr val="FFFF00"/>
              </a:gs>
              <a:gs pos="92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2130809" y="240542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3000">
                <a:srgbClr val="FFC000"/>
              </a:gs>
              <a:gs pos="56000">
                <a:srgbClr val="FFFF00"/>
              </a:gs>
              <a:gs pos="81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130809" y="1891070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5000">
                <a:srgbClr val="FFC000"/>
              </a:gs>
              <a:gs pos="83000">
                <a:srgbClr val="00B050"/>
              </a:gs>
              <a:gs pos="32000">
                <a:srgbClr val="FFFF00"/>
              </a:gs>
              <a:gs pos="49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5898623" y="76093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138" name="Ellipse 137"/>
          <p:cNvSpPr/>
          <p:nvPr/>
        </p:nvSpPr>
        <p:spPr>
          <a:xfrm>
            <a:off x="10413546" y="1856544"/>
            <a:ext cx="390004" cy="369332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10413546" y="7010286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0413546" y="6494910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10413546" y="5979536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10413546" y="5464162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10413546" y="4948788"/>
            <a:ext cx="390004" cy="369332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10413546" y="4433414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10413546" y="3918040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10413546" y="3402666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10413546" y="2887292"/>
            <a:ext cx="390004" cy="369332"/>
          </a:xfrm>
          <a:prstGeom prst="ellipse">
            <a:avLst/>
          </a:prstGeom>
          <a:solidFill>
            <a:srgbClr val="FF3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0413546" y="2371918"/>
            <a:ext cx="390004" cy="369332"/>
          </a:xfrm>
          <a:prstGeom prst="ellipse">
            <a:avLst/>
          </a:prstGeom>
          <a:solidFill>
            <a:srgbClr val="FF3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78" name="Gruppieren 177"/>
          <p:cNvGrpSpPr/>
          <p:nvPr/>
        </p:nvGrpSpPr>
        <p:grpSpPr>
          <a:xfrm>
            <a:off x="2331776" y="56079"/>
            <a:ext cx="2617386" cy="1535978"/>
            <a:chOff x="2331776" y="56079"/>
            <a:chExt cx="2617386" cy="1535978"/>
          </a:xfrm>
        </p:grpSpPr>
        <p:sp>
          <p:nvSpPr>
            <p:cNvPr id="177" name="Rechteck 176"/>
            <p:cNvSpPr/>
            <p:nvPr/>
          </p:nvSpPr>
          <p:spPr>
            <a:xfrm>
              <a:off x="2414484" y="438072"/>
              <a:ext cx="586900" cy="1130873"/>
            </a:xfrm>
            <a:prstGeom prst="rect">
              <a:avLst/>
            </a:prstGeom>
            <a:gradFill flip="none" rotWithShape="1">
              <a:gsLst>
                <a:gs pos="0">
                  <a:srgbClr val="009207"/>
                </a:gs>
                <a:gs pos="70000">
                  <a:srgbClr val="FF8200"/>
                </a:gs>
                <a:gs pos="34000">
                  <a:srgbClr val="FFFF00"/>
                </a:gs>
                <a:gs pos="100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3" name="Gruppieren 172"/>
            <p:cNvGrpSpPr/>
            <p:nvPr/>
          </p:nvGrpSpPr>
          <p:grpSpPr>
            <a:xfrm>
              <a:off x="2331776" y="56079"/>
              <a:ext cx="2617386" cy="1535978"/>
              <a:chOff x="3327768" y="81810"/>
              <a:chExt cx="2617386" cy="1535978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3327768" y="81810"/>
                <a:ext cx="2381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Required</a:t>
                </a:r>
                <a:r>
                  <a:rPr lang="de-DE" dirty="0"/>
                  <a:t> </a:t>
                </a:r>
                <a:r>
                  <a:rPr lang="de-DE" dirty="0" err="1"/>
                  <a:t>maturity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endParaRPr lang="de-DE" dirty="0"/>
              </a:p>
            </p:txBody>
          </p:sp>
          <p:grpSp>
            <p:nvGrpSpPr>
              <p:cNvPr id="85" name="Gruppieren 84"/>
              <p:cNvGrpSpPr/>
              <p:nvPr/>
            </p:nvGrpSpPr>
            <p:grpSpPr>
              <a:xfrm>
                <a:off x="3409147" y="463803"/>
                <a:ext cx="594087" cy="1128386"/>
                <a:chOff x="7883100" y="484184"/>
                <a:chExt cx="844648" cy="1128386"/>
              </a:xfrm>
            </p:grpSpPr>
            <p:sp>
              <p:nvSpPr>
                <p:cNvPr id="86" name="Rechteck 85"/>
                <p:cNvSpPr/>
                <p:nvPr/>
              </p:nvSpPr>
              <p:spPr>
                <a:xfrm>
                  <a:off x="7883100" y="776313"/>
                  <a:ext cx="844645" cy="25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ML2</a:t>
                  </a:r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7883100" y="1068442"/>
                  <a:ext cx="844645" cy="252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ML3</a:t>
                  </a:r>
                </a:p>
              </p:txBody>
            </p:sp>
            <p:sp>
              <p:nvSpPr>
                <p:cNvPr id="88" name="Rechteck 87"/>
                <p:cNvSpPr/>
                <p:nvPr/>
              </p:nvSpPr>
              <p:spPr>
                <a:xfrm>
                  <a:off x="7883104" y="1360570"/>
                  <a:ext cx="844644" cy="252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ML4</a:t>
                  </a:r>
                </a:p>
              </p:txBody>
            </p:sp>
            <p:sp>
              <p:nvSpPr>
                <p:cNvPr id="89" name="Rechteck 88"/>
                <p:cNvSpPr/>
                <p:nvPr/>
              </p:nvSpPr>
              <p:spPr>
                <a:xfrm>
                  <a:off x="7883100" y="484184"/>
                  <a:ext cx="844644" cy="252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ML1</a:t>
                  </a:r>
                </a:p>
              </p:txBody>
            </p:sp>
          </p:grpSp>
          <p:sp>
            <p:nvSpPr>
              <p:cNvPr id="161" name="Textfeld 160"/>
              <p:cNvSpPr txBox="1"/>
              <p:nvPr/>
            </p:nvSpPr>
            <p:spPr>
              <a:xfrm>
                <a:off x="3997377" y="401978"/>
                <a:ext cx="1126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Conceptual</a:t>
                </a:r>
                <a:endParaRPr lang="de-DE" sz="1600" dirty="0"/>
              </a:p>
            </p:txBody>
          </p:sp>
          <p:sp>
            <p:nvSpPr>
              <p:cNvPr id="166" name="Textfeld 165"/>
              <p:cNvSpPr txBox="1"/>
              <p:nvPr/>
            </p:nvSpPr>
            <p:spPr>
              <a:xfrm>
                <a:off x="3997377" y="1279234"/>
                <a:ext cx="194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Ready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Installation</a:t>
                </a:r>
              </a:p>
            </p:txBody>
          </p:sp>
          <p:sp>
            <p:nvSpPr>
              <p:cNvPr id="167" name="Textfeld 166"/>
              <p:cNvSpPr txBox="1"/>
              <p:nvPr/>
            </p:nvSpPr>
            <p:spPr>
              <a:xfrm>
                <a:off x="3997377" y="694397"/>
                <a:ext cx="945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Technical</a:t>
                </a:r>
              </a:p>
            </p:txBody>
          </p:sp>
          <p:sp>
            <p:nvSpPr>
              <p:cNvPr id="168" name="Textfeld 167"/>
              <p:cNvSpPr txBox="1"/>
              <p:nvPr/>
            </p:nvSpPr>
            <p:spPr>
              <a:xfrm>
                <a:off x="3997377" y="986816"/>
                <a:ext cx="15451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Prototype </a:t>
                </a:r>
                <a:r>
                  <a:rPr lang="de-DE" sz="1600" dirty="0" err="1"/>
                  <a:t>demo</a:t>
                </a:r>
                <a:endParaRPr lang="de-DE" sz="1600" dirty="0"/>
              </a:p>
            </p:txBody>
          </p:sp>
        </p:grpSp>
      </p:grpSp>
      <p:sp>
        <p:nvSpPr>
          <p:cNvPr id="176" name="Rechteck 175"/>
          <p:cNvSpPr/>
          <p:nvPr/>
        </p:nvSpPr>
        <p:spPr>
          <a:xfrm>
            <a:off x="8655593" y="904005"/>
            <a:ext cx="1122813" cy="36933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51000">
                <a:srgbClr val="9933FF"/>
              </a:gs>
              <a:gs pos="100000">
                <a:srgbClr val="FF33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4" name="Gruppieren 173"/>
          <p:cNvGrpSpPr/>
          <p:nvPr/>
        </p:nvGrpSpPr>
        <p:grpSpPr>
          <a:xfrm>
            <a:off x="8311588" y="197805"/>
            <a:ext cx="2029188" cy="1372683"/>
            <a:chOff x="8862378" y="85027"/>
            <a:chExt cx="2029188" cy="1372683"/>
          </a:xfrm>
        </p:grpSpPr>
        <p:sp>
          <p:nvSpPr>
            <p:cNvPr id="149" name="Textfeld 148"/>
            <p:cNvSpPr txBox="1"/>
            <p:nvPr/>
          </p:nvSpPr>
          <p:spPr>
            <a:xfrm>
              <a:off x="8921724" y="85027"/>
              <a:ext cx="1969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Relative R&amp;D Investment</a:t>
              </a:r>
            </a:p>
          </p:txBody>
        </p:sp>
        <p:grpSp>
          <p:nvGrpSpPr>
            <p:cNvPr id="156" name="Gruppieren 155"/>
            <p:cNvGrpSpPr/>
            <p:nvPr/>
          </p:nvGrpSpPr>
          <p:grpSpPr>
            <a:xfrm>
              <a:off x="8959669" y="791227"/>
              <a:ext cx="491668" cy="370046"/>
              <a:chOff x="7280871" y="382434"/>
              <a:chExt cx="491668" cy="370046"/>
            </a:xfrm>
          </p:grpSpPr>
          <p:sp>
            <p:nvSpPr>
              <p:cNvPr id="150" name="Ellipse 149"/>
              <p:cNvSpPr/>
              <p:nvPr/>
            </p:nvSpPr>
            <p:spPr>
              <a:xfrm>
                <a:off x="7332583" y="382434"/>
                <a:ext cx="390004" cy="36933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feld 150"/>
              <p:cNvSpPr txBox="1"/>
              <p:nvPr/>
            </p:nvSpPr>
            <p:spPr>
              <a:xfrm>
                <a:off x="7280871" y="394602"/>
                <a:ext cx="491668" cy="35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/>
                    </a:solidFill>
                  </a:rPr>
                  <a:t>low</a:t>
                </a:r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uppieren 156"/>
            <p:cNvGrpSpPr/>
            <p:nvPr/>
          </p:nvGrpSpPr>
          <p:grpSpPr>
            <a:xfrm>
              <a:off x="10041713" y="791227"/>
              <a:ext cx="547557" cy="370046"/>
              <a:chOff x="8650106" y="394673"/>
              <a:chExt cx="547557" cy="370046"/>
            </a:xfrm>
          </p:grpSpPr>
          <p:sp>
            <p:nvSpPr>
              <p:cNvPr id="154" name="Ellipse 153"/>
              <p:cNvSpPr/>
              <p:nvPr/>
            </p:nvSpPr>
            <p:spPr>
              <a:xfrm>
                <a:off x="8720948" y="394673"/>
                <a:ext cx="390004" cy="369332"/>
              </a:xfrm>
              <a:prstGeom prst="ellipse">
                <a:avLst/>
              </a:prstGeom>
              <a:solidFill>
                <a:srgbClr val="FF33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8650106" y="406841"/>
                <a:ext cx="547557" cy="3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high</a:t>
                </a:r>
              </a:p>
            </p:txBody>
          </p:sp>
        </p:grpSp>
        <p:grpSp>
          <p:nvGrpSpPr>
            <p:cNvPr id="158" name="Gruppieren 157"/>
            <p:cNvGrpSpPr/>
            <p:nvPr/>
          </p:nvGrpSpPr>
          <p:grpSpPr>
            <a:xfrm>
              <a:off x="9493122" y="791227"/>
              <a:ext cx="507082" cy="370046"/>
              <a:chOff x="8650305" y="394673"/>
              <a:chExt cx="507082" cy="370046"/>
            </a:xfrm>
          </p:grpSpPr>
          <p:sp>
            <p:nvSpPr>
              <p:cNvPr id="159" name="Ellipse 158"/>
              <p:cNvSpPr/>
              <p:nvPr/>
            </p:nvSpPr>
            <p:spPr>
              <a:xfrm>
                <a:off x="8720948" y="394673"/>
                <a:ext cx="390004" cy="369332"/>
              </a:xfrm>
              <a:prstGeom prst="ellipse">
                <a:avLst/>
              </a:prstGeom>
              <a:solidFill>
                <a:srgbClr val="993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feld 159"/>
              <p:cNvSpPr txBox="1"/>
              <p:nvPr/>
            </p:nvSpPr>
            <p:spPr>
              <a:xfrm>
                <a:off x="8650305" y="406841"/>
                <a:ext cx="507082" cy="3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/>
                    </a:solidFill>
                  </a:rPr>
                  <a:t>mid</a:t>
                </a:r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3" name="Textfeld 162"/>
            <p:cNvSpPr txBox="1"/>
            <p:nvPr/>
          </p:nvSpPr>
          <p:spPr>
            <a:xfrm>
              <a:off x="8862378" y="118071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sz="1200" dirty="0"/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9906645" y="1175414"/>
              <a:ext cx="290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917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31&quot;&gt;&lt;object type=&quot;3&quot; unique_id=&quot;10032&quot;&gt;&lt;property id=&quot;20148&quot; value=&quot;5&quot;/&gt;&lt;property id=&quot;20300&quot; value=&quot;Folie 1&quot;/&gt;&lt;property id=&quot;20307&quot; value=&quot;256&quot;/&gt;&lt;/object&gt;&lt;/object&gt;&lt;object type=&quot;8&quot; unique_id=&quot;100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haluec</dc:creator>
  <cp:lastModifiedBy>David McClelland</cp:lastModifiedBy>
  <cp:revision>58</cp:revision>
  <dcterms:created xsi:type="dcterms:W3CDTF">2019-03-24T12:39:03Z</dcterms:created>
  <dcterms:modified xsi:type="dcterms:W3CDTF">2019-07-19T03:43:08Z</dcterms:modified>
</cp:coreProperties>
</file>