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073775" cy="3617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 snapToObjects="1">
      <p:cViewPr>
        <p:scale>
          <a:sx n="160" d="100"/>
          <a:sy n="160" d="100"/>
        </p:scale>
        <p:origin x="179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9222" y="592098"/>
            <a:ext cx="4555331" cy="1259570"/>
          </a:xfrm>
        </p:spPr>
        <p:txBody>
          <a:bodyPr anchor="b"/>
          <a:lstStyle>
            <a:lvl1pPr algn="ctr">
              <a:defRPr sz="2989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9222" y="1900242"/>
            <a:ext cx="4555331" cy="873491"/>
          </a:xfrm>
        </p:spPr>
        <p:txBody>
          <a:bodyPr/>
          <a:lstStyle>
            <a:lvl1pPr marL="0" indent="0" algn="ctr">
              <a:buNone/>
              <a:defRPr sz="1196"/>
            </a:lvl1pPr>
            <a:lvl2pPr marL="227777" indent="0" algn="ctr">
              <a:buNone/>
              <a:defRPr sz="996"/>
            </a:lvl2pPr>
            <a:lvl3pPr marL="455554" indent="0" algn="ctr">
              <a:buNone/>
              <a:defRPr sz="897"/>
            </a:lvl3pPr>
            <a:lvl4pPr marL="683331" indent="0" algn="ctr">
              <a:buNone/>
              <a:defRPr sz="797"/>
            </a:lvl4pPr>
            <a:lvl5pPr marL="911108" indent="0" algn="ctr">
              <a:buNone/>
              <a:defRPr sz="797"/>
            </a:lvl5pPr>
            <a:lvl6pPr marL="1138885" indent="0" algn="ctr">
              <a:buNone/>
              <a:defRPr sz="797"/>
            </a:lvl6pPr>
            <a:lvl7pPr marL="1366662" indent="0" algn="ctr">
              <a:buNone/>
              <a:defRPr sz="797"/>
            </a:lvl7pPr>
            <a:lvl8pPr marL="1594439" indent="0" algn="ctr">
              <a:buNone/>
              <a:defRPr sz="797"/>
            </a:lvl8pPr>
            <a:lvl9pPr marL="1822216" indent="0" algn="ctr">
              <a:buNone/>
              <a:defRPr sz="797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CFA9-8ADB-594A-901E-DE603F3F2DE5}" type="datetimeFigureOut">
              <a:t>21.07.20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4E57-8AAA-4747-A7B6-AF2DBC543899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52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CFA9-8ADB-594A-901E-DE603F3F2DE5}" type="datetimeFigureOut">
              <a:t>21.07.20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4E57-8AAA-4747-A7B6-AF2DBC543899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21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46545" y="192620"/>
            <a:ext cx="1309658" cy="3066014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72" y="192620"/>
            <a:ext cx="3853051" cy="3066014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CFA9-8ADB-594A-901E-DE603F3F2DE5}" type="datetimeFigureOut">
              <a:t>21.07.20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4E57-8AAA-4747-A7B6-AF2DBC543899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43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CFA9-8ADB-594A-901E-DE603F3F2DE5}" type="datetimeFigureOut">
              <a:t>21.07.20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4E57-8AAA-4747-A7B6-AF2DBC543899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41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409" y="901966"/>
            <a:ext cx="5238631" cy="1504951"/>
          </a:xfrm>
        </p:spPr>
        <p:txBody>
          <a:bodyPr anchor="b"/>
          <a:lstStyle>
            <a:lvl1pPr>
              <a:defRPr sz="2989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409" y="2421155"/>
            <a:ext cx="5238631" cy="791418"/>
          </a:xfrm>
        </p:spPr>
        <p:txBody>
          <a:bodyPr/>
          <a:lstStyle>
            <a:lvl1pPr marL="0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1pPr>
            <a:lvl2pPr marL="227777" indent="0">
              <a:buNone/>
              <a:defRPr sz="996">
                <a:solidFill>
                  <a:schemeClr val="tx1">
                    <a:tint val="75000"/>
                  </a:schemeClr>
                </a:solidFill>
              </a:defRPr>
            </a:lvl2pPr>
            <a:lvl3pPr marL="455554" indent="0">
              <a:buNone/>
              <a:defRPr sz="897">
                <a:solidFill>
                  <a:schemeClr val="tx1">
                    <a:tint val="75000"/>
                  </a:schemeClr>
                </a:solidFill>
              </a:defRPr>
            </a:lvl3pPr>
            <a:lvl4pPr marL="683331" indent="0">
              <a:buNone/>
              <a:defRPr sz="797">
                <a:solidFill>
                  <a:schemeClr val="tx1">
                    <a:tint val="75000"/>
                  </a:schemeClr>
                </a:solidFill>
              </a:defRPr>
            </a:lvl4pPr>
            <a:lvl5pPr marL="911108" indent="0">
              <a:buNone/>
              <a:defRPr sz="797">
                <a:solidFill>
                  <a:schemeClr val="tx1">
                    <a:tint val="75000"/>
                  </a:schemeClr>
                </a:solidFill>
              </a:defRPr>
            </a:lvl5pPr>
            <a:lvl6pPr marL="1138885" indent="0">
              <a:buNone/>
              <a:defRPr sz="797">
                <a:solidFill>
                  <a:schemeClr val="tx1">
                    <a:tint val="75000"/>
                  </a:schemeClr>
                </a:solidFill>
              </a:defRPr>
            </a:lvl6pPr>
            <a:lvl7pPr marL="1366662" indent="0">
              <a:buNone/>
              <a:defRPr sz="797">
                <a:solidFill>
                  <a:schemeClr val="tx1">
                    <a:tint val="75000"/>
                  </a:schemeClr>
                </a:solidFill>
              </a:defRPr>
            </a:lvl7pPr>
            <a:lvl8pPr marL="1594439" indent="0">
              <a:buNone/>
              <a:defRPr sz="797">
                <a:solidFill>
                  <a:schemeClr val="tx1">
                    <a:tint val="75000"/>
                  </a:schemeClr>
                </a:solidFill>
              </a:defRPr>
            </a:lvl8pPr>
            <a:lvl9pPr marL="1822216" indent="0">
              <a:buNone/>
              <a:defRPr sz="7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CFA9-8ADB-594A-901E-DE603F3F2DE5}" type="datetimeFigureOut">
              <a:t>21.07.20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4E57-8AAA-4747-A7B6-AF2DBC543899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50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7572" y="963102"/>
            <a:ext cx="2581354" cy="2295533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74849" y="963102"/>
            <a:ext cx="2581354" cy="2295533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CFA9-8ADB-594A-901E-DE603F3F2DE5}" type="datetimeFigureOut">
              <a:t>21.07.20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4E57-8AAA-4747-A7B6-AF2DBC543899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64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363" y="192621"/>
            <a:ext cx="5238631" cy="69929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8364" y="886891"/>
            <a:ext cx="2569491" cy="434652"/>
          </a:xfrm>
        </p:spPr>
        <p:txBody>
          <a:bodyPr anchor="b"/>
          <a:lstStyle>
            <a:lvl1pPr marL="0" indent="0">
              <a:buNone/>
              <a:defRPr sz="1196" b="1"/>
            </a:lvl1pPr>
            <a:lvl2pPr marL="227777" indent="0">
              <a:buNone/>
              <a:defRPr sz="996" b="1"/>
            </a:lvl2pPr>
            <a:lvl3pPr marL="455554" indent="0">
              <a:buNone/>
              <a:defRPr sz="897" b="1"/>
            </a:lvl3pPr>
            <a:lvl4pPr marL="683331" indent="0">
              <a:buNone/>
              <a:defRPr sz="797" b="1"/>
            </a:lvl4pPr>
            <a:lvl5pPr marL="911108" indent="0">
              <a:buNone/>
              <a:defRPr sz="797" b="1"/>
            </a:lvl5pPr>
            <a:lvl6pPr marL="1138885" indent="0">
              <a:buNone/>
              <a:defRPr sz="797" b="1"/>
            </a:lvl6pPr>
            <a:lvl7pPr marL="1366662" indent="0">
              <a:buNone/>
              <a:defRPr sz="797" b="1"/>
            </a:lvl7pPr>
            <a:lvl8pPr marL="1594439" indent="0">
              <a:buNone/>
              <a:defRPr sz="797" b="1"/>
            </a:lvl8pPr>
            <a:lvl9pPr marL="1822216" indent="0">
              <a:buNone/>
              <a:defRPr sz="797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64" y="1321543"/>
            <a:ext cx="2569491" cy="194379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74849" y="886891"/>
            <a:ext cx="2582145" cy="434652"/>
          </a:xfrm>
        </p:spPr>
        <p:txBody>
          <a:bodyPr anchor="b"/>
          <a:lstStyle>
            <a:lvl1pPr marL="0" indent="0">
              <a:buNone/>
              <a:defRPr sz="1196" b="1"/>
            </a:lvl1pPr>
            <a:lvl2pPr marL="227777" indent="0">
              <a:buNone/>
              <a:defRPr sz="996" b="1"/>
            </a:lvl2pPr>
            <a:lvl3pPr marL="455554" indent="0">
              <a:buNone/>
              <a:defRPr sz="897" b="1"/>
            </a:lvl3pPr>
            <a:lvl4pPr marL="683331" indent="0">
              <a:buNone/>
              <a:defRPr sz="797" b="1"/>
            </a:lvl4pPr>
            <a:lvl5pPr marL="911108" indent="0">
              <a:buNone/>
              <a:defRPr sz="797" b="1"/>
            </a:lvl5pPr>
            <a:lvl6pPr marL="1138885" indent="0">
              <a:buNone/>
              <a:defRPr sz="797" b="1"/>
            </a:lvl6pPr>
            <a:lvl7pPr marL="1366662" indent="0">
              <a:buNone/>
              <a:defRPr sz="797" b="1"/>
            </a:lvl7pPr>
            <a:lvl8pPr marL="1594439" indent="0">
              <a:buNone/>
              <a:defRPr sz="797" b="1"/>
            </a:lvl8pPr>
            <a:lvl9pPr marL="1822216" indent="0">
              <a:buNone/>
              <a:defRPr sz="797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74849" y="1321543"/>
            <a:ext cx="2582145" cy="194379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CFA9-8ADB-594A-901E-DE603F3F2DE5}" type="datetimeFigureOut">
              <a:t>21.07.20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4E57-8AAA-4747-A7B6-AF2DBC543899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52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CFA9-8ADB-594A-901E-DE603F3F2DE5}" type="datetimeFigureOut">
              <a:t>21.07.20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4E57-8AAA-4747-A7B6-AF2DBC543899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81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CFA9-8ADB-594A-901E-DE603F3F2DE5}" type="datetimeFigureOut">
              <a:t>21.07.20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4E57-8AAA-4747-A7B6-AF2DBC543899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80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364" y="241194"/>
            <a:ext cx="1958950" cy="844180"/>
          </a:xfrm>
        </p:spPr>
        <p:txBody>
          <a:bodyPr anchor="b"/>
          <a:lstStyle>
            <a:lvl1pPr>
              <a:defRPr sz="1594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2145" y="520913"/>
            <a:ext cx="3074849" cy="2571063"/>
          </a:xfrm>
        </p:spPr>
        <p:txBody>
          <a:bodyPr/>
          <a:lstStyle>
            <a:lvl1pPr>
              <a:defRPr sz="1594"/>
            </a:lvl1pPr>
            <a:lvl2pPr>
              <a:defRPr sz="1395"/>
            </a:lvl2pPr>
            <a:lvl3pPr>
              <a:defRPr sz="1196"/>
            </a:lvl3pPr>
            <a:lvl4pPr>
              <a:defRPr sz="996"/>
            </a:lvl4pPr>
            <a:lvl5pPr>
              <a:defRPr sz="996"/>
            </a:lvl5pPr>
            <a:lvl6pPr>
              <a:defRPr sz="996"/>
            </a:lvl6pPr>
            <a:lvl7pPr>
              <a:defRPr sz="996"/>
            </a:lvl7pPr>
            <a:lvl8pPr>
              <a:defRPr sz="996"/>
            </a:lvl8pPr>
            <a:lvl9pPr>
              <a:defRPr sz="996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8364" y="1085374"/>
            <a:ext cx="1958950" cy="2010789"/>
          </a:xfrm>
        </p:spPr>
        <p:txBody>
          <a:bodyPr/>
          <a:lstStyle>
            <a:lvl1pPr marL="0" indent="0">
              <a:buNone/>
              <a:defRPr sz="797"/>
            </a:lvl1pPr>
            <a:lvl2pPr marL="227777" indent="0">
              <a:buNone/>
              <a:defRPr sz="697"/>
            </a:lvl2pPr>
            <a:lvl3pPr marL="455554" indent="0">
              <a:buNone/>
              <a:defRPr sz="598"/>
            </a:lvl3pPr>
            <a:lvl4pPr marL="683331" indent="0">
              <a:buNone/>
              <a:defRPr sz="498"/>
            </a:lvl4pPr>
            <a:lvl5pPr marL="911108" indent="0">
              <a:buNone/>
              <a:defRPr sz="498"/>
            </a:lvl5pPr>
            <a:lvl6pPr marL="1138885" indent="0">
              <a:buNone/>
              <a:defRPr sz="498"/>
            </a:lvl6pPr>
            <a:lvl7pPr marL="1366662" indent="0">
              <a:buNone/>
              <a:defRPr sz="498"/>
            </a:lvl7pPr>
            <a:lvl8pPr marL="1594439" indent="0">
              <a:buNone/>
              <a:defRPr sz="498"/>
            </a:lvl8pPr>
            <a:lvl9pPr marL="1822216" indent="0">
              <a:buNone/>
              <a:defRPr sz="498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CFA9-8ADB-594A-901E-DE603F3F2DE5}" type="datetimeFigureOut">
              <a:t>21.07.20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4E57-8AAA-4747-A7B6-AF2DBC543899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88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364" y="241194"/>
            <a:ext cx="1958950" cy="844180"/>
          </a:xfrm>
        </p:spPr>
        <p:txBody>
          <a:bodyPr anchor="b"/>
          <a:lstStyle>
            <a:lvl1pPr>
              <a:defRPr sz="1594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2145" y="520913"/>
            <a:ext cx="3074849" cy="2571063"/>
          </a:xfrm>
        </p:spPr>
        <p:txBody>
          <a:bodyPr anchor="t"/>
          <a:lstStyle>
            <a:lvl1pPr marL="0" indent="0">
              <a:buNone/>
              <a:defRPr sz="1594"/>
            </a:lvl1pPr>
            <a:lvl2pPr marL="227777" indent="0">
              <a:buNone/>
              <a:defRPr sz="1395"/>
            </a:lvl2pPr>
            <a:lvl3pPr marL="455554" indent="0">
              <a:buNone/>
              <a:defRPr sz="1196"/>
            </a:lvl3pPr>
            <a:lvl4pPr marL="683331" indent="0">
              <a:buNone/>
              <a:defRPr sz="996"/>
            </a:lvl4pPr>
            <a:lvl5pPr marL="911108" indent="0">
              <a:buNone/>
              <a:defRPr sz="996"/>
            </a:lvl5pPr>
            <a:lvl6pPr marL="1138885" indent="0">
              <a:buNone/>
              <a:defRPr sz="996"/>
            </a:lvl6pPr>
            <a:lvl7pPr marL="1366662" indent="0">
              <a:buNone/>
              <a:defRPr sz="996"/>
            </a:lvl7pPr>
            <a:lvl8pPr marL="1594439" indent="0">
              <a:buNone/>
              <a:defRPr sz="996"/>
            </a:lvl8pPr>
            <a:lvl9pPr marL="1822216" indent="0">
              <a:buNone/>
              <a:defRPr sz="996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8364" y="1085374"/>
            <a:ext cx="1958950" cy="2010789"/>
          </a:xfrm>
        </p:spPr>
        <p:txBody>
          <a:bodyPr/>
          <a:lstStyle>
            <a:lvl1pPr marL="0" indent="0">
              <a:buNone/>
              <a:defRPr sz="797"/>
            </a:lvl1pPr>
            <a:lvl2pPr marL="227777" indent="0">
              <a:buNone/>
              <a:defRPr sz="697"/>
            </a:lvl2pPr>
            <a:lvl3pPr marL="455554" indent="0">
              <a:buNone/>
              <a:defRPr sz="598"/>
            </a:lvl3pPr>
            <a:lvl4pPr marL="683331" indent="0">
              <a:buNone/>
              <a:defRPr sz="498"/>
            </a:lvl4pPr>
            <a:lvl5pPr marL="911108" indent="0">
              <a:buNone/>
              <a:defRPr sz="498"/>
            </a:lvl5pPr>
            <a:lvl6pPr marL="1138885" indent="0">
              <a:buNone/>
              <a:defRPr sz="498"/>
            </a:lvl6pPr>
            <a:lvl7pPr marL="1366662" indent="0">
              <a:buNone/>
              <a:defRPr sz="498"/>
            </a:lvl7pPr>
            <a:lvl8pPr marL="1594439" indent="0">
              <a:buNone/>
              <a:defRPr sz="498"/>
            </a:lvl8pPr>
            <a:lvl9pPr marL="1822216" indent="0">
              <a:buNone/>
              <a:defRPr sz="498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CFA9-8ADB-594A-901E-DE603F3F2DE5}" type="datetimeFigureOut">
              <a:t>21.07.20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4E57-8AAA-4747-A7B6-AF2DBC543899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34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7572" y="192621"/>
            <a:ext cx="5238631" cy="69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72" y="963102"/>
            <a:ext cx="5238631" cy="2295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7572" y="3353270"/>
            <a:ext cx="1366599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CFA9-8ADB-594A-901E-DE603F3F2DE5}" type="datetimeFigureOut">
              <a:t>21.07.20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1938" y="3353270"/>
            <a:ext cx="2049899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89604" y="3353270"/>
            <a:ext cx="1366599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4E57-8AAA-4747-A7B6-AF2DBC543899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1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5554" rtl="0" eaLnBrk="1" latinLnBrk="0" hangingPunct="1">
        <a:lnSpc>
          <a:spcPct val="90000"/>
        </a:lnSpc>
        <a:spcBef>
          <a:spcPct val="0"/>
        </a:spcBef>
        <a:buNone/>
        <a:defRPr sz="21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889" indent="-113889" algn="l" defTabSz="455554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395" kern="1200">
          <a:solidFill>
            <a:schemeClr val="tx1"/>
          </a:solidFill>
          <a:latin typeface="+mn-lt"/>
          <a:ea typeface="+mn-ea"/>
          <a:cs typeface="+mn-cs"/>
        </a:defRPr>
      </a:lvl1pPr>
      <a:lvl2pPr marL="341666" indent="-113889" algn="l" defTabSz="455554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2pPr>
      <a:lvl3pPr marL="569443" indent="-113889" algn="l" defTabSz="455554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996" kern="1200">
          <a:solidFill>
            <a:schemeClr val="tx1"/>
          </a:solidFill>
          <a:latin typeface="+mn-lt"/>
          <a:ea typeface="+mn-ea"/>
          <a:cs typeface="+mn-cs"/>
        </a:defRPr>
      </a:lvl3pPr>
      <a:lvl4pPr marL="797220" indent="-113889" algn="l" defTabSz="455554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1024997" indent="-113889" algn="l" defTabSz="455554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252774" indent="-113889" algn="l" defTabSz="455554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480551" indent="-113889" algn="l" defTabSz="455554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708328" indent="-113889" algn="l" defTabSz="455554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936105" indent="-113889" algn="l" defTabSz="455554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5554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1pPr>
      <a:lvl2pPr marL="227777" algn="l" defTabSz="455554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2pPr>
      <a:lvl3pPr marL="455554" algn="l" defTabSz="455554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3pPr>
      <a:lvl4pPr marL="683331" algn="l" defTabSz="455554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911108" algn="l" defTabSz="455554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138885" algn="l" defTabSz="455554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366662" algn="l" defTabSz="455554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594439" algn="l" defTabSz="455554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822216" algn="l" defTabSz="455554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C19659-2832-844D-BAAC-F6695D00A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746409"/>
              </p:ext>
            </p:extLst>
          </p:nvPr>
        </p:nvGraphicFramePr>
        <p:xfrm>
          <a:off x="243822" y="1043209"/>
          <a:ext cx="2299745" cy="1528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9745">
                  <a:extLst>
                    <a:ext uri="{9D8B030D-6E8A-4147-A177-3AD203B41FA5}">
                      <a16:colId xmlns:a16="http://schemas.microsoft.com/office/drawing/2014/main" val="2937233215"/>
                    </a:ext>
                  </a:extLst>
                </a:gridCol>
              </a:tblGrid>
              <a:tr h="305613">
                <a:tc>
                  <a:txBody>
                    <a:bodyPr/>
                    <a:lstStyle/>
                    <a:p>
                      <a:r>
                        <a:rPr lang="de-DE" sz="11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Creating image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459321"/>
                  </a:ext>
                </a:extLst>
              </a:tr>
              <a:tr h="305613">
                <a:tc>
                  <a:txBody>
                    <a:bodyPr/>
                    <a:lstStyle/>
                    <a:p>
                      <a:r>
                        <a:rPr lang="de-DE" sz="11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Terminating instance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22429585"/>
                  </a:ext>
                </a:extLst>
              </a:tr>
              <a:tr h="305613">
                <a:tc>
                  <a:txBody>
                    <a:bodyPr/>
                    <a:lstStyle/>
                    <a:p>
                      <a:r>
                        <a:rPr lang="de-DE" sz="11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Deleting instance files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912844"/>
                  </a:ext>
                </a:extLst>
              </a:tr>
              <a:tr h="305613">
                <a:tc>
                  <a:txBody>
                    <a:bodyPr/>
                    <a:lstStyle/>
                    <a:p>
                      <a:r>
                        <a:rPr lang="de-DE" sz="11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Deletion of complete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914632"/>
                  </a:ext>
                </a:extLst>
              </a:tr>
              <a:tr h="3056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Claim successful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888253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A03C6FF-E365-134C-8D4D-CA787B75B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423391"/>
              </p:ext>
            </p:extLst>
          </p:nvPr>
        </p:nvGraphicFramePr>
        <p:xfrm>
          <a:off x="3243958" y="1011015"/>
          <a:ext cx="2616152" cy="1592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6152">
                  <a:extLst>
                    <a:ext uri="{9D8B030D-6E8A-4147-A177-3AD203B41FA5}">
                      <a16:colId xmlns:a16="http://schemas.microsoft.com/office/drawing/2014/main" val="2937233215"/>
                    </a:ext>
                  </a:extLst>
                </a:gridCol>
              </a:tblGrid>
              <a:tr h="291433">
                <a:tc>
                  <a:txBody>
                    <a:bodyPr/>
                    <a:lstStyle/>
                    <a:p>
                      <a:r>
                        <a:rPr lang="de-DE" sz="1100"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Image created successfully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459321"/>
                  </a:ext>
                </a:extLst>
              </a:tr>
              <a:tr h="291433">
                <a:tc>
                  <a:txBody>
                    <a:bodyPr/>
                    <a:lstStyle/>
                    <a:p>
                      <a:r>
                        <a:rPr lang="de-DE" sz="11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Terminating instance </a:t>
                      </a:r>
                      <a:r>
                        <a:rPr lang="de-DE" sz="1100"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22429585"/>
                  </a:ext>
                </a:extLst>
              </a:tr>
              <a:tr h="291433">
                <a:tc>
                  <a:txBody>
                    <a:bodyPr/>
                    <a:lstStyle/>
                    <a:p>
                      <a:r>
                        <a:rPr lang="de-DE" sz="1100"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Removing</a:t>
                      </a:r>
                      <a:r>
                        <a:rPr lang="de-DE" sz="11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instance files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7912844"/>
                  </a:ext>
                </a:extLst>
              </a:tr>
              <a:tr h="291433">
                <a:tc>
                  <a:txBody>
                    <a:bodyPr/>
                    <a:lstStyle/>
                    <a:p>
                      <a:r>
                        <a:rPr lang="de-DE" sz="11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Deletion </a:t>
                      </a:r>
                      <a:r>
                        <a:rPr lang="de-DE" sz="1100"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completed successfully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90914632"/>
                  </a:ext>
                </a:extLst>
              </a:tr>
              <a:tr h="2914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Instance</a:t>
                      </a:r>
                      <a:r>
                        <a:rPr lang="de-DE" sz="11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Claim </a:t>
                      </a:r>
                      <a:r>
                        <a:rPr lang="de-DE" sz="1100"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OK</a:t>
                      </a:r>
                    </a:p>
                    <a:p>
                      <a:endParaRPr lang="de-DE" sz="11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7960075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13D8DB-AF73-3548-B734-0E1421754AB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2543567" y="1807241"/>
            <a:ext cx="7003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43A17E-2F09-B946-A78D-FA74727C3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385963"/>
              </p:ext>
            </p:extLst>
          </p:nvPr>
        </p:nvGraphicFramePr>
        <p:xfrm>
          <a:off x="-3026788" y="-5359147"/>
          <a:ext cx="4623981" cy="49543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3981">
                  <a:extLst>
                    <a:ext uri="{9D8B030D-6E8A-4147-A177-3AD203B41FA5}">
                      <a16:colId xmlns:a16="http://schemas.microsoft.com/office/drawing/2014/main" val="2937233215"/>
                    </a:ext>
                  </a:extLst>
                </a:gridCol>
              </a:tblGrid>
              <a:tr h="291433">
                <a:tc>
                  <a:txBody>
                    <a:bodyPr/>
                    <a:lstStyle/>
                    <a:p>
                      <a:r>
                        <a:rPr lang="de-DE" sz="9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Creating image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459321"/>
                  </a:ext>
                </a:extLst>
              </a:tr>
              <a:tr h="291433">
                <a:tc>
                  <a:txBody>
                    <a:bodyPr/>
                    <a:lstStyle/>
                    <a:p>
                      <a:r>
                        <a:rPr lang="de-DE" sz="9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VM  Lifecycle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22429585"/>
                  </a:ext>
                </a:extLst>
              </a:tr>
              <a:tr h="291433">
                <a:tc>
                  <a:txBody>
                    <a:bodyPr/>
                    <a:lstStyle/>
                    <a:p>
                      <a:r>
                        <a:rPr lang="de-DE" sz="9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During sync_power_state the instance has a pending task spawning Skip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7912844"/>
                  </a:ext>
                </a:extLst>
              </a:tr>
              <a:tr h="291433">
                <a:tc>
                  <a:txBody>
                    <a:bodyPr/>
                    <a:lstStyle/>
                    <a:p>
                      <a:r>
                        <a:rPr lang="de-DE" sz="9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Instance  successfully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90914632"/>
                  </a:ext>
                </a:extLst>
              </a:tr>
              <a:tr h="291433">
                <a:tc>
                  <a:txBody>
                    <a:bodyPr/>
                    <a:lstStyle/>
                    <a:p>
                      <a:r>
                        <a:rPr lang="de-DE" sz="9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Took  seconds to  the instance on the hypervisor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27960075"/>
                  </a:ext>
                </a:extLst>
              </a:tr>
              <a:tr h="291433">
                <a:tc>
                  <a:txBody>
                    <a:bodyPr/>
                    <a:lstStyle/>
                    <a:p>
                      <a:r>
                        <a:rPr lang="de-DE" sz="9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Took  seconds to build instance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255451"/>
                  </a:ext>
                </a:extLst>
              </a:tr>
              <a:tr h="291433">
                <a:tc>
                  <a:txBody>
                    <a:bodyPr/>
                    <a:lstStyle/>
                    <a:p>
                      <a:r>
                        <a:rPr lang="de-DE" sz="9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Terminating instance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4847096"/>
                  </a:ext>
                </a:extLst>
              </a:tr>
              <a:tr h="291433">
                <a:tc>
                  <a:txBody>
                    <a:bodyPr/>
                    <a:lstStyle/>
                    <a:p>
                      <a:r>
                        <a:rPr lang="de-DE" sz="9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Deleting instance files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30342633"/>
                  </a:ext>
                </a:extLst>
              </a:tr>
              <a:tr h="291433">
                <a:tc>
                  <a:txBody>
                    <a:bodyPr/>
                    <a:lstStyle/>
                    <a:p>
                      <a:r>
                        <a:rPr lang="de-DE" sz="9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Deletion of complete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91399774"/>
                  </a:ext>
                </a:extLst>
              </a:tr>
              <a:tr h="291433">
                <a:tc>
                  <a:txBody>
                    <a:bodyPr/>
                    <a:lstStyle/>
                    <a:p>
                      <a:r>
                        <a:rPr lang="de-DE" sz="9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Took  seconds to deallocate network for instance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15067619"/>
                  </a:ext>
                </a:extLst>
              </a:tr>
              <a:tr h="291433">
                <a:tc>
                  <a:txBody>
                    <a:bodyPr/>
                    <a:lstStyle/>
                    <a:p>
                      <a:r>
                        <a:rPr lang="de-DE" sz="9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Attempting claim memory  MB disk  GB vcpus  CPU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33060964"/>
                  </a:ext>
                </a:extLst>
              </a:tr>
              <a:tr h="291433">
                <a:tc>
                  <a:txBody>
                    <a:bodyPr/>
                    <a:lstStyle/>
                    <a:p>
                      <a:r>
                        <a:rPr lang="de-DE" sz="9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Total memory  MB used  MB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87002758"/>
                  </a:ext>
                </a:extLst>
              </a:tr>
              <a:tr h="291433">
                <a:tc>
                  <a:txBody>
                    <a:bodyPr/>
                    <a:lstStyle/>
                    <a:p>
                      <a:r>
                        <a:rPr lang="de-DE" sz="9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limit  MB free  MB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90282514"/>
                  </a:ext>
                </a:extLst>
              </a:tr>
              <a:tr h="291433">
                <a:tc>
                  <a:txBody>
                    <a:bodyPr/>
                    <a:lstStyle/>
                    <a:p>
                      <a:r>
                        <a:rPr lang="de-DE" sz="9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Total disk  GB used  GB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98322399"/>
                  </a:ext>
                </a:extLst>
              </a:tr>
              <a:tr h="291433">
                <a:tc>
                  <a:txBody>
                    <a:bodyPr/>
                    <a:lstStyle/>
                    <a:p>
                      <a:r>
                        <a:rPr lang="de-DE" sz="9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limit not specified defaulting to unlimited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30850371"/>
                  </a:ext>
                </a:extLst>
              </a:tr>
              <a:tr h="291433">
                <a:tc>
                  <a:txBody>
                    <a:bodyPr/>
                    <a:lstStyle/>
                    <a:p>
                      <a:r>
                        <a:rPr lang="de-DE" sz="9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Total vcpu  VCPU used  VCPU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97677742"/>
                  </a:ext>
                </a:extLst>
              </a:tr>
              <a:tr h="291433">
                <a:tc>
                  <a:txBody>
                    <a:bodyPr/>
                    <a:lstStyle/>
                    <a:p>
                      <a:r>
                        <a:rPr lang="de-DE" sz="9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Claim successful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5495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A8CD75-12E0-D94D-80E4-D43AD96B5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824828"/>
              </p:ext>
            </p:extLst>
          </p:nvPr>
        </p:nvGraphicFramePr>
        <p:xfrm>
          <a:off x="3381949" y="-5359147"/>
          <a:ext cx="4627880" cy="49543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7880">
                  <a:extLst>
                    <a:ext uri="{9D8B030D-6E8A-4147-A177-3AD203B41FA5}">
                      <a16:colId xmlns:a16="http://schemas.microsoft.com/office/drawing/2014/main" val="2937233215"/>
                    </a:ext>
                  </a:extLst>
                </a:gridCol>
              </a:tblGrid>
              <a:tr h="291433">
                <a:tc>
                  <a:txBody>
                    <a:bodyPr/>
                    <a:lstStyle/>
                    <a:p>
                      <a:r>
                        <a:rPr lang="de-DE" sz="900"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Image created successfully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459321"/>
                  </a:ext>
                </a:extLst>
              </a:tr>
              <a:tr h="291433">
                <a:tc>
                  <a:txBody>
                    <a:bodyPr/>
                    <a:lstStyle/>
                    <a:p>
                      <a:r>
                        <a:rPr lang="de-DE" sz="9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VM  Lifecycle Event</a:t>
                      </a:r>
                      <a:endParaRPr lang="de-DE" sz="900">
                        <a:highlight>
                          <a:srgbClr val="FFFF00"/>
                        </a:highligh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22429585"/>
                  </a:ext>
                </a:extLst>
              </a:tr>
              <a:tr h="291433">
                <a:tc>
                  <a:txBody>
                    <a:bodyPr/>
                    <a:lstStyle/>
                    <a:p>
                      <a:r>
                        <a:rPr lang="de-DE" sz="9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During sync_power_state </a:t>
                      </a:r>
                      <a:r>
                        <a:rPr lang="de-DE" sz="900"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task is being started on the instance</a:t>
                      </a:r>
                      <a:r>
                        <a:rPr lang="de-DE" sz="9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Skip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7912844"/>
                  </a:ext>
                </a:extLst>
              </a:tr>
              <a:tr h="291433">
                <a:tc>
                  <a:txBody>
                    <a:bodyPr/>
                    <a:lstStyle/>
                    <a:p>
                      <a:r>
                        <a:rPr lang="de-DE" sz="9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Instance </a:t>
                      </a:r>
                      <a:r>
                        <a:rPr lang="de-DE" sz="900"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altered</a:t>
                      </a:r>
                      <a:r>
                        <a:rPr lang="de-DE" sz="9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successfully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90914632"/>
                  </a:ext>
                </a:extLst>
              </a:tr>
              <a:tr h="291433">
                <a:tc>
                  <a:txBody>
                    <a:bodyPr/>
                    <a:lstStyle/>
                    <a:p>
                      <a:r>
                        <a:rPr lang="de-DE" sz="9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Took  seconds to  the instance on the hypervisor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27960075"/>
                  </a:ext>
                </a:extLst>
              </a:tr>
              <a:tr h="291433">
                <a:tc>
                  <a:txBody>
                    <a:bodyPr/>
                    <a:lstStyle/>
                    <a:p>
                      <a:r>
                        <a:rPr lang="de-DE" sz="900"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Instance has been built in  seconds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255451"/>
                  </a:ext>
                </a:extLst>
              </a:tr>
              <a:tr h="291433">
                <a:tc>
                  <a:txBody>
                    <a:bodyPr/>
                    <a:lstStyle/>
                    <a:p>
                      <a:r>
                        <a:rPr lang="de-DE" sz="9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Terminating instance </a:t>
                      </a:r>
                      <a:r>
                        <a:rPr lang="de-DE" sz="900"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4847096"/>
                  </a:ext>
                </a:extLst>
              </a:tr>
              <a:tr h="291433">
                <a:tc>
                  <a:txBody>
                    <a:bodyPr/>
                    <a:lstStyle/>
                    <a:p>
                      <a:r>
                        <a:rPr lang="de-DE" sz="900"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Removing</a:t>
                      </a:r>
                      <a:r>
                        <a:rPr lang="de-DE" sz="9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instance files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30342633"/>
                  </a:ext>
                </a:extLst>
              </a:tr>
              <a:tr h="291433">
                <a:tc>
                  <a:txBody>
                    <a:bodyPr/>
                    <a:lstStyle/>
                    <a:p>
                      <a:r>
                        <a:rPr lang="de-DE" sz="9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Deletion </a:t>
                      </a:r>
                      <a:r>
                        <a:rPr lang="de-DE" sz="900"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completed successfully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91399774"/>
                  </a:ext>
                </a:extLst>
              </a:tr>
              <a:tr h="291433">
                <a:tc>
                  <a:txBody>
                    <a:bodyPr/>
                    <a:lstStyle/>
                    <a:p>
                      <a:r>
                        <a:rPr lang="de-DE" sz="9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Took  seconds to deallocate network for instance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15067619"/>
                  </a:ext>
                </a:extLst>
              </a:tr>
              <a:tr h="291433">
                <a:tc>
                  <a:txBody>
                    <a:bodyPr/>
                    <a:lstStyle/>
                    <a:p>
                      <a:r>
                        <a:rPr lang="de-DE" sz="9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Attempting claim memory  MB disk  GB vcpus  CPU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33060964"/>
                  </a:ext>
                </a:extLst>
              </a:tr>
              <a:tr h="291433">
                <a:tc>
                  <a:txBody>
                    <a:bodyPr/>
                    <a:lstStyle/>
                    <a:p>
                      <a:r>
                        <a:rPr lang="de-DE" sz="9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Total memory  MB used  MB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87002758"/>
                  </a:ext>
                </a:extLst>
              </a:tr>
              <a:tr h="291433">
                <a:tc>
                  <a:txBody>
                    <a:bodyPr/>
                    <a:lstStyle/>
                    <a:p>
                      <a:r>
                        <a:rPr lang="de-DE" sz="9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limit  MB free  MB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90282514"/>
                  </a:ext>
                </a:extLst>
              </a:tr>
              <a:tr h="291433">
                <a:tc>
                  <a:txBody>
                    <a:bodyPr/>
                    <a:lstStyle/>
                    <a:p>
                      <a:r>
                        <a:rPr lang="de-DE" sz="900"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Overall</a:t>
                      </a:r>
                      <a:r>
                        <a:rPr lang="de-DE" sz="9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disk </a:t>
                      </a:r>
                      <a:r>
                        <a:rPr lang="de-DE" sz="900"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</a:t>
                      </a:r>
                      <a:r>
                        <a:rPr lang="de-DE" sz="9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GB used  GB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98322399"/>
                  </a:ext>
                </a:extLst>
              </a:tr>
              <a:tr h="291433">
                <a:tc>
                  <a:txBody>
                    <a:bodyPr/>
                    <a:lstStyle/>
                    <a:p>
                      <a:r>
                        <a:rPr lang="de-DE" sz="9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limit not specified defaulting to unlimited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30850371"/>
                  </a:ext>
                </a:extLst>
              </a:tr>
              <a:tr h="291433">
                <a:tc>
                  <a:txBody>
                    <a:bodyPr/>
                    <a:lstStyle/>
                    <a:p>
                      <a:r>
                        <a:rPr lang="de-DE" sz="9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Total vcpu  VCPU used  VCPU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97677742"/>
                  </a:ext>
                </a:extLst>
              </a:tr>
              <a:tr h="291433">
                <a:tc>
                  <a:txBody>
                    <a:bodyPr/>
                    <a:lstStyle/>
                    <a:p>
                      <a:r>
                        <a:rPr lang="de-DE" sz="900"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Instance</a:t>
                      </a:r>
                      <a:r>
                        <a:rPr lang="de-DE" sz="9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Claim </a:t>
                      </a:r>
                      <a:r>
                        <a:rPr lang="de-DE" sz="900"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54950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08681E-8DFC-5942-9497-7C2210488075}"/>
              </a:ext>
            </a:extLst>
          </p:cNvPr>
          <p:cNvCxnSpPr>
            <a:endCxn id="6" idx="1"/>
          </p:cNvCxnSpPr>
          <p:nvPr/>
        </p:nvCxnSpPr>
        <p:spPr>
          <a:xfrm>
            <a:off x="1597193" y="-2881967"/>
            <a:ext cx="17847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93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</TotalTime>
  <Words>204</Words>
  <Application>Microsoft Macintosh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2020-05-22T09:29:31Z</dcterms:created>
  <dcterms:modified xsi:type="dcterms:W3CDTF">2020-07-21T10:41:34Z</dcterms:modified>
</cp:coreProperties>
</file>