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1112500" cy="433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40"/>
    <p:restoredTop sz="94643"/>
  </p:normalViewPr>
  <p:slideViewPr>
    <p:cSldViewPr snapToGrid="0" snapToObjects="1">
      <p:cViewPr varScale="1">
        <p:scale>
          <a:sx n="137" d="100"/>
          <a:sy n="137" d="100"/>
        </p:scale>
        <p:origin x="21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063" y="710050"/>
            <a:ext cx="8334375" cy="1510489"/>
          </a:xfrm>
        </p:spPr>
        <p:txBody>
          <a:bodyPr anchor="b"/>
          <a:lstStyle>
            <a:lvl1pPr algn="ctr">
              <a:defRPr sz="3796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63" y="2278789"/>
            <a:ext cx="8334375" cy="1047500"/>
          </a:xfrm>
        </p:spPr>
        <p:txBody>
          <a:bodyPr/>
          <a:lstStyle>
            <a:lvl1pPr marL="0" indent="0" algn="ctr">
              <a:buNone/>
              <a:defRPr sz="1518"/>
            </a:lvl1pPr>
            <a:lvl2pPr marL="289225" indent="0" algn="ctr">
              <a:buNone/>
              <a:defRPr sz="1265"/>
            </a:lvl2pPr>
            <a:lvl3pPr marL="578449" indent="0" algn="ctr">
              <a:buNone/>
              <a:defRPr sz="1139"/>
            </a:lvl3pPr>
            <a:lvl4pPr marL="867674" indent="0" algn="ctr">
              <a:buNone/>
              <a:defRPr sz="1012"/>
            </a:lvl4pPr>
            <a:lvl5pPr marL="1156899" indent="0" algn="ctr">
              <a:buNone/>
              <a:defRPr sz="1012"/>
            </a:lvl5pPr>
            <a:lvl6pPr marL="1446124" indent="0" algn="ctr">
              <a:buNone/>
              <a:defRPr sz="1012"/>
            </a:lvl6pPr>
            <a:lvl7pPr marL="1735348" indent="0" algn="ctr">
              <a:buNone/>
              <a:defRPr sz="1012"/>
            </a:lvl7pPr>
            <a:lvl8pPr marL="2024573" indent="0" algn="ctr">
              <a:buNone/>
              <a:defRPr sz="1012"/>
            </a:lvl8pPr>
            <a:lvl9pPr marL="2313798" indent="0" algn="ctr">
              <a:buNone/>
              <a:defRPr sz="1012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4C89-7E97-FF43-814D-857679DDE6A3}" type="datetimeFigureOut">
              <a:t>01.07.20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7CC-B294-C54B-9F7C-25E161D15AE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82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4C89-7E97-FF43-814D-857679DDE6A3}" type="datetimeFigureOut">
              <a:t>01.07.20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7CC-B294-C54B-9F7C-25E161D15AE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65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2383" y="230992"/>
            <a:ext cx="2396133" cy="3676795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3984" y="230992"/>
            <a:ext cx="7049492" cy="3676795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4C89-7E97-FF43-814D-857679DDE6A3}" type="datetimeFigureOut">
              <a:t>01.07.20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7CC-B294-C54B-9F7C-25E161D15AE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66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4C89-7E97-FF43-814D-857679DDE6A3}" type="datetimeFigureOut">
              <a:t>01.07.20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7CC-B294-C54B-9F7C-25E161D15AE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6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197" y="1081647"/>
            <a:ext cx="9584531" cy="1804753"/>
          </a:xfrm>
        </p:spPr>
        <p:txBody>
          <a:bodyPr anchor="b"/>
          <a:lstStyle>
            <a:lvl1pPr>
              <a:defRPr sz="3796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197" y="2903473"/>
            <a:ext cx="9584531" cy="949077"/>
          </a:xfrm>
        </p:spPr>
        <p:txBody>
          <a:bodyPr/>
          <a:lstStyle>
            <a:lvl1pPr marL="0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1pPr>
            <a:lvl2pPr marL="289225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2pPr>
            <a:lvl3pPr marL="578449" indent="0">
              <a:buNone/>
              <a:defRPr sz="1139">
                <a:solidFill>
                  <a:schemeClr val="tx1">
                    <a:tint val="75000"/>
                  </a:schemeClr>
                </a:solidFill>
              </a:defRPr>
            </a:lvl3pPr>
            <a:lvl4pPr marL="86767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4pPr>
            <a:lvl5pPr marL="1156899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5pPr>
            <a:lvl6pPr marL="144612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6pPr>
            <a:lvl7pPr marL="173534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7pPr>
            <a:lvl8pPr marL="2024573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8pPr>
            <a:lvl9pPr marL="231379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4C89-7E97-FF43-814D-857679DDE6A3}" type="datetimeFigureOut">
              <a:t>01.07.20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7CC-B294-C54B-9F7C-25E161D15AE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94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984" y="1154961"/>
            <a:ext cx="4722813" cy="275282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5703" y="1154961"/>
            <a:ext cx="4722813" cy="275282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4C89-7E97-FF43-814D-857679DDE6A3}" type="datetimeFigureOut">
              <a:t>01.07.20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7CC-B294-C54B-9F7C-25E161D15AE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33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230993"/>
            <a:ext cx="9584531" cy="83860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432" y="1063569"/>
            <a:ext cx="4701108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32" y="1584808"/>
            <a:ext cx="4701108" cy="233101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5703" y="1063569"/>
            <a:ext cx="4724260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5703" y="1584808"/>
            <a:ext cx="4724260" cy="233101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4C89-7E97-FF43-814D-857679DDE6A3}" type="datetimeFigureOut">
              <a:t>01.07.20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7CC-B294-C54B-9F7C-25E161D15AE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36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4C89-7E97-FF43-814D-857679DDE6A3}" type="datetimeFigureOut">
              <a:t>01.07.20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7CC-B294-C54B-9F7C-25E161D15AE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28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4C89-7E97-FF43-814D-857679DDE6A3}" type="datetimeFigureOut">
              <a:t>01.07.20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7CC-B294-C54B-9F7C-25E161D15AE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08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289242"/>
            <a:ext cx="3584070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260" y="624684"/>
            <a:ext cx="5625703" cy="3083245"/>
          </a:xfrm>
        </p:spPr>
        <p:txBody>
          <a:bodyPr/>
          <a:lstStyle>
            <a:lvl1pPr>
              <a:defRPr sz="2024"/>
            </a:lvl1pPr>
            <a:lvl2pPr>
              <a:defRPr sz="1771"/>
            </a:lvl2pPr>
            <a:lvl3pPr>
              <a:defRPr sz="1518"/>
            </a:lvl3pPr>
            <a:lvl4pPr>
              <a:defRPr sz="1265"/>
            </a:lvl4pPr>
            <a:lvl5pPr>
              <a:defRPr sz="1265"/>
            </a:lvl5pPr>
            <a:lvl6pPr>
              <a:defRPr sz="1265"/>
            </a:lvl6pPr>
            <a:lvl7pPr>
              <a:defRPr sz="1265"/>
            </a:lvl7pPr>
            <a:lvl8pPr>
              <a:defRPr sz="1265"/>
            </a:lvl8pPr>
            <a:lvl9pPr>
              <a:defRPr sz="126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301591"/>
            <a:ext cx="3584070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4C89-7E97-FF43-814D-857679DDE6A3}" type="datetimeFigureOut">
              <a:t>01.07.20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7CC-B294-C54B-9F7C-25E161D15AE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85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289242"/>
            <a:ext cx="3584070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4260" y="624684"/>
            <a:ext cx="5625703" cy="3083245"/>
          </a:xfrm>
        </p:spPr>
        <p:txBody>
          <a:bodyPr anchor="t"/>
          <a:lstStyle>
            <a:lvl1pPr marL="0" indent="0">
              <a:buNone/>
              <a:defRPr sz="2024"/>
            </a:lvl1pPr>
            <a:lvl2pPr marL="289225" indent="0">
              <a:buNone/>
              <a:defRPr sz="1771"/>
            </a:lvl2pPr>
            <a:lvl3pPr marL="578449" indent="0">
              <a:buNone/>
              <a:defRPr sz="1518"/>
            </a:lvl3pPr>
            <a:lvl4pPr marL="867674" indent="0">
              <a:buNone/>
              <a:defRPr sz="1265"/>
            </a:lvl4pPr>
            <a:lvl5pPr marL="1156899" indent="0">
              <a:buNone/>
              <a:defRPr sz="1265"/>
            </a:lvl5pPr>
            <a:lvl6pPr marL="1446124" indent="0">
              <a:buNone/>
              <a:defRPr sz="1265"/>
            </a:lvl6pPr>
            <a:lvl7pPr marL="1735348" indent="0">
              <a:buNone/>
              <a:defRPr sz="1265"/>
            </a:lvl7pPr>
            <a:lvl8pPr marL="2024573" indent="0">
              <a:buNone/>
              <a:defRPr sz="1265"/>
            </a:lvl8pPr>
            <a:lvl9pPr marL="2313798" indent="0">
              <a:buNone/>
              <a:defRPr sz="126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301591"/>
            <a:ext cx="3584070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4C89-7E97-FF43-814D-857679DDE6A3}" type="datetimeFigureOut">
              <a:t>01.07.20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17CC-B294-C54B-9F7C-25E161D15AE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98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3985" y="230993"/>
            <a:ext cx="9584531" cy="8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985" y="1154961"/>
            <a:ext cx="9584531" cy="275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984" y="4021275"/>
            <a:ext cx="2500313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44C89-7E97-FF43-814D-857679DDE6A3}" type="datetimeFigureOut">
              <a:t>01.07.20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1016" y="4021275"/>
            <a:ext cx="3750469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203" y="4021275"/>
            <a:ext cx="2500313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717CC-B294-C54B-9F7C-25E161D15AE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34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8449" rtl="0" eaLnBrk="1" latinLnBrk="0" hangingPunct="1">
        <a:lnSpc>
          <a:spcPct val="90000"/>
        </a:lnSpc>
        <a:spcBef>
          <a:spcPct val="0"/>
        </a:spcBef>
        <a:buNone/>
        <a:defRPr sz="27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612" indent="-144612" algn="l" defTabSz="578449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3383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23062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265" kern="1200">
          <a:solidFill>
            <a:schemeClr val="tx1"/>
          </a:solidFill>
          <a:latin typeface="+mn-lt"/>
          <a:ea typeface="+mn-ea"/>
          <a:cs typeface="+mn-cs"/>
        </a:defRPr>
      </a:lvl3pPr>
      <a:lvl4pPr marL="101228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30151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590736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87996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169185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458410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1pPr>
      <a:lvl2pPr marL="289225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2pPr>
      <a:lvl3pPr marL="57844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3pPr>
      <a:lvl4pPr marL="86767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15689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44612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73534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024573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31379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B8C00D-89A8-D944-8556-797C76705E24}"/>
              </a:ext>
            </a:extLst>
          </p:cNvPr>
          <p:cNvSpPr/>
          <p:nvPr/>
        </p:nvSpPr>
        <p:spPr>
          <a:xfrm>
            <a:off x="3823625" y="1621420"/>
            <a:ext cx="1996965" cy="10696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LSTM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42937B-2E52-4E4B-BC2D-B8A4585A4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005377"/>
              </p:ext>
            </p:extLst>
          </p:nvPr>
        </p:nvGraphicFramePr>
        <p:xfrm>
          <a:off x="3617938" y="4901539"/>
          <a:ext cx="2408336" cy="279923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18016">
                  <a:extLst>
                    <a:ext uri="{9D8B030D-6E8A-4147-A177-3AD203B41FA5}">
                      <a16:colId xmlns:a16="http://schemas.microsoft.com/office/drawing/2014/main" val="1580218459"/>
                    </a:ext>
                  </a:extLst>
                </a:gridCol>
                <a:gridCol w="1790320">
                  <a:extLst>
                    <a:ext uri="{9D8B030D-6E8A-4147-A177-3AD203B41FA5}">
                      <a16:colId xmlns:a16="http://schemas.microsoft.com/office/drawing/2014/main" val="2274433716"/>
                    </a:ext>
                  </a:extLst>
                </a:gridCol>
              </a:tblGrid>
              <a:tr h="311026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Embedding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968032"/>
                  </a:ext>
                </a:extLst>
              </a:tr>
              <a:tr h="311026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Creating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9651"/>
                  </a:ext>
                </a:extLst>
              </a:tr>
              <a:tr h="311026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VM Lifecycle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12501"/>
                  </a:ext>
                </a:extLst>
              </a:tr>
              <a:tr h="311026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Instance successfully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837356"/>
                  </a:ext>
                </a:extLst>
              </a:tr>
              <a:tr h="311026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Deleting instance files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081782"/>
                  </a:ext>
                </a:extLst>
              </a:tr>
              <a:tr h="311026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VM Lifecycle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628981"/>
                  </a:ext>
                </a:extLst>
              </a:tr>
              <a:tr h="311026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Claim successful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195198"/>
                  </a:ext>
                </a:extLst>
              </a:tr>
              <a:tr h="311026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Deletion of 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328035"/>
                  </a:ext>
                </a:extLst>
              </a:tr>
              <a:tr h="311026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Storage prepared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42356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773595C-A645-C040-8797-5601C922E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106896"/>
              </p:ext>
            </p:extLst>
          </p:nvPr>
        </p:nvGraphicFramePr>
        <p:xfrm>
          <a:off x="226710" y="1043734"/>
          <a:ext cx="2441883" cy="2225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41966">
                  <a:extLst>
                    <a:ext uri="{9D8B030D-6E8A-4147-A177-3AD203B41FA5}">
                      <a16:colId xmlns:a16="http://schemas.microsoft.com/office/drawing/2014/main" val="1245776614"/>
                    </a:ext>
                  </a:extLst>
                </a:gridCol>
                <a:gridCol w="1999917">
                  <a:extLst>
                    <a:ext uri="{9D8B030D-6E8A-4147-A177-3AD203B41FA5}">
                      <a16:colId xmlns:a16="http://schemas.microsoft.com/office/drawing/2014/main" val="4139851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/>
                        <a:t>Seq</a:t>
                      </a:r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Template</a:t>
                      </a:r>
                    </a:p>
                  </a:txBody>
                  <a:tcPr marL="75571" marR="75571"/>
                </a:tc>
                <a:extLst>
                  <a:ext uri="{0D108BD9-81ED-4DB2-BD59-A6C34878D82A}">
                    <a16:rowId xmlns:a16="http://schemas.microsoft.com/office/drawing/2014/main" val="194046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aseline="0"/>
                        <a:t>e</a:t>
                      </a:r>
                      <a:r>
                        <a:rPr lang="de-DE" sz="1400" baseline="-25000"/>
                        <a:t>1</a:t>
                      </a:r>
                      <a:endParaRPr lang="de-DE" sz="140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/>
                        <a:t>Creating image</a:t>
                      </a:r>
                    </a:p>
                  </a:txBody>
                  <a:tcPr marL="75571" marR="75571"/>
                </a:tc>
                <a:extLst>
                  <a:ext uri="{0D108BD9-81ED-4DB2-BD59-A6C34878D82A}">
                    <a16:rowId xmlns:a16="http://schemas.microsoft.com/office/drawing/2014/main" val="350221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/>
                        <a:t>e</a:t>
                      </a:r>
                      <a:r>
                        <a:rPr lang="de-DE" sz="1400" baseline="-25000"/>
                        <a:t>2</a:t>
                      </a:r>
                      <a:endParaRPr lang="de-DE" sz="140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/>
                        <a:t>VM Lifecycle Event</a:t>
                      </a:r>
                    </a:p>
                  </a:txBody>
                  <a:tcPr marL="75571" marR="75571"/>
                </a:tc>
                <a:extLst>
                  <a:ext uri="{0D108BD9-81ED-4DB2-BD59-A6C34878D82A}">
                    <a16:rowId xmlns:a16="http://schemas.microsoft.com/office/drawing/2014/main" val="368652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/>
                        <a:t>e</a:t>
                      </a:r>
                      <a:r>
                        <a:rPr lang="de-DE" sz="1400" baseline="-25000"/>
                        <a:t>3</a:t>
                      </a:r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/>
                        <a:t>Deleting instance files </a:t>
                      </a:r>
                    </a:p>
                  </a:txBody>
                  <a:tcPr marL="75571" marR="75571"/>
                </a:tc>
                <a:extLst>
                  <a:ext uri="{0D108BD9-81ED-4DB2-BD59-A6C34878D82A}">
                    <a16:rowId xmlns:a16="http://schemas.microsoft.com/office/drawing/2014/main" val="1986651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/>
                        <a:t>e</a:t>
                      </a:r>
                      <a:r>
                        <a:rPr lang="de-DE" sz="1400" baseline="-25000"/>
                        <a:t>4</a:t>
                      </a:r>
                      <a:endParaRPr lang="de-DE" sz="140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/>
                        <a:t>Claim successful</a:t>
                      </a:r>
                    </a:p>
                  </a:txBody>
                  <a:tcPr marL="75571" marR="75571"/>
                </a:tc>
                <a:extLst>
                  <a:ext uri="{0D108BD9-81ED-4DB2-BD59-A6C34878D82A}">
                    <a16:rowId xmlns:a16="http://schemas.microsoft.com/office/drawing/2014/main" val="254475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/>
                        <a:t>e</a:t>
                      </a:r>
                      <a:r>
                        <a:rPr lang="de-DE" sz="1400" baseline="-25000"/>
                        <a:t>5</a:t>
                      </a:r>
                      <a:endParaRPr lang="de-DE" sz="1400"/>
                    </a:p>
                  </a:txBody>
                  <a:tcPr marL="75571" marR="7557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/>
                        <a:t>Instance successfully</a:t>
                      </a:r>
                    </a:p>
                  </a:txBody>
                  <a:tcPr marL="75571" marR="75571"/>
                </a:tc>
                <a:extLst>
                  <a:ext uri="{0D108BD9-81ED-4DB2-BD59-A6C34878D82A}">
                    <a16:rowId xmlns:a16="http://schemas.microsoft.com/office/drawing/2014/main" val="73792156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54035C-348E-624F-A2A2-62A8FB9F0841}"/>
              </a:ext>
            </a:extLst>
          </p:cNvPr>
          <p:cNvCxnSpPr>
            <a:cxnSpLocks/>
          </p:cNvCxnSpPr>
          <p:nvPr/>
        </p:nvCxnSpPr>
        <p:spPr>
          <a:xfrm>
            <a:off x="2697028" y="2156258"/>
            <a:ext cx="1089250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44078D-7DEB-2247-8B6F-EAC4B7C87E30}"/>
              </a:ext>
            </a:extLst>
          </p:cNvPr>
          <p:cNvCxnSpPr/>
          <p:nvPr/>
        </p:nvCxnSpPr>
        <p:spPr>
          <a:xfrm>
            <a:off x="5821308" y="2156256"/>
            <a:ext cx="818370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3EB8C87-B801-1248-A978-A7F28FF3E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49753"/>
              </p:ext>
            </p:extLst>
          </p:nvPr>
        </p:nvGraphicFramePr>
        <p:xfrm>
          <a:off x="6658463" y="1414575"/>
          <a:ext cx="1438360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19180">
                  <a:extLst>
                    <a:ext uri="{9D8B030D-6E8A-4147-A177-3AD203B41FA5}">
                      <a16:colId xmlns:a16="http://schemas.microsoft.com/office/drawing/2014/main" val="3587637942"/>
                    </a:ext>
                  </a:extLst>
                </a:gridCol>
                <a:gridCol w="719180">
                  <a:extLst>
                    <a:ext uri="{9D8B030D-6E8A-4147-A177-3AD203B41FA5}">
                      <a16:colId xmlns:a16="http://schemas.microsoft.com/office/drawing/2014/main" val="397944807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sz="1400"/>
                        <a:t>Pr(e</a:t>
                      </a:r>
                      <a:r>
                        <a:rPr lang="de-DE" sz="1400" baseline="-25000"/>
                        <a:t>6</a:t>
                      </a:r>
                      <a:r>
                        <a:rPr lang="de-DE" sz="1400"/>
                        <a:t>|S</a:t>
                      </a:r>
                      <a:r>
                        <a:rPr lang="de-DE" sz="1400" baseline="-25000"/>
                        <a:t>i</a:t>
                      </a:r>
                      <a:r>
                        <a:rPr lang="de-DE" sz="1400"/>
                        <a:t>)</a:t>
                      </a:r>
                    </a:p>
                  </a:txBody>
                  <a:tcPr marL="196011" marR="196011"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 marL="196011" marR="196011"/>
                </a:tc>
                <a:extLst>
                  <a:ext uri="{0D108BD9-81ED-4DB2-BD59-A6C34878D82A}">
                    <a16:rowId xmlns:a16="http://schemas.microsoft.com/office/drawing/2014/main" val="225429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4</a:t>
                      </a:r>
                    </a:p>
                  </a:txBody>
                  <a:tcPr marL="196011" marR="196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0.56</a:t>
                      </a:r>
                    </a:p>
                  </a:txBody>
                  <a:tcPr marL="196011" marR="196011"/>
                </a:tc>
                <a:extLst>
                  <a:ext uri="{0D108BD9-81ED-4DB2-BD59-A6C34878D82A}">
                    <a16:rowId xmlns:a16="http://schemas.microsoft.com/office/drawing/2014/main" val="318585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0</a:t>
                      </a:r>
                    </a:p>
                  </a:txBody>
                  <a:tcPr marL="196011" marR="196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0.25</a:t>
                      </a:r>
                    </a:p>
                  </a:txBody>
                  <a:tcPr marL="196011" marR="196011"/>
                </a:tc>
                <a:extLst>
                  <a:ext uri="{0D108BD9-81ED-4DB2-BD59-A6C34878D82A}">
                    <a16:rowId xmlns:a16="http://schemas.microsoft.com/office/drawing/2014/main" val="211165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1</a:t>
                      </a:r>
                    </a:p>
                  </a:txBody>
                  <a:tcPr marL="196011" marR="196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0.11</a:t>
                      </a:r>
                    </a:p>
                  </a:txBody>
                  <a:tcPr marL="196011" marR="196011"/>
                </a:tc>
                <a:extLst>
                  <a:ext uri="{0D108BD9-81ED-4DB2-BD59-A6C34878D82A}">
                    <a16:rowId xmlns:a16="http://schemas.microsoft.com/office/drawing/2014/main" val="1482047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sz="1400"/>
                        <a:t>....</a:t>
                      </a:r>
                    </a:p>
                  </a:txBody>
                  <a:tcPr marL="196011" marR="196011"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 marL="196011" marR="196011"/>
                </a:tc>
                <a:extLst>
                  <a:ext uri="{0D108BD9-81ED-4DB2-BD59-A6C34878D82A}">
                    <a16:rowId xmlns:a16="http://schemas.microsoft.com/office/drawing/2014/main" val="162290909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AE4FD55-BF1F-3943-9A50-73C4F7BF6E0A}"/>
                  </a:ext>
                </a:extLst>
              </p:cNvPr>
              <p:cNvSpPr txBox="1"/>
              <p:nvPr/>
            </p:nvSpPr>
            <p:spPr>
              <a:xfrm>
                <a:off x="8796289" y="1833097"/>
                <a:ext cx="2219894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/>
                  <a:t>Compare top-</a:t>
                </a:r>
                <a14:m>
                  <m:oMath xmlns:m="http://schemas.openxmlformats.org/officeDocument/2006/math">
                    <m:r>
                      <a:rPr lang="de-DE" b="0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de-DE"/>
                  <a:t> predictions to true class e</a:t>
                </a:r>
                <a:r>
                  <a:rPr lang="de-DE" baseline="-25000"/>
                  <a:t>6</a:t>
                </a:r>
                <a:endParaRPr lang="de-DE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AE4FD55-BF1F-3943-9A50-73C4F7BF6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289" y="1833097"/>
                <a:ext cx="2219894" cy="923330"/>
              </a:xfrm>
              <a:prstGeom prst="rect">
                <a:avLst/>
              </a:prstGeom>
              <a:blipFill>
                <a:blip r:embed="rId2"/>
                <a:stretch>
                  <a:fillRect t="-2703" b="-81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6A2EA68-D687-0C4C-AED5-0ED9472CC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958207"/>
              </p:ext>
            </p:extLst>
          </p:nvPr>
        </p:nvGraphicFramePr>
        <p:xfrm>
          <a:off x="9113308" y="415120"/>
          <a:ext cx="1564839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84830">
                  <a:extLst>
                    <a:ext uri="{9D8B030D-6E8A-4147-A177-3AD203B41FA5}">
                      <a16:colId xmlns:a16="http://schemas.microsoft.com/office/drawing/2014/main" val="1245776614"/>
                    </a:ext>
                  </a:extLst>
                </a:gridCol>
                <a:gridCol w="980009">
                  <a:extLst>
                    <a:ext uri="{9D8B030D-6E8A-4147-A177-3AD203B41FA5}">
                      <a16:colId xmlns:a16="http://schemas.microsoft.com/office/drawing/2014/main" val="4139851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Seq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True class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94046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/>
                        <a:t>e</a:t>
                      </a:r>
                      <a:r>
                        <a:rPr lang="de-DE" sz="1400" baseline="-25000"/>
                        <a:t>6</a:t>
                      </a:r>
                      <a:endParaRPr lang="de-DE" sz="140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/>
                        <a:t>5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35022125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DB204B-3C9C-1A46-A4D2-6BBC635E64C2}"/>
              </a:ext>
            </a:extLst>
          </p:cNvPr>
          <p:cNvCxnSpPr>
            <a:cxnSpLocks/>
          </p:cNvCxnSpPr>
          <p:nvPr/>
        </p:nvCxnSpPr>
        <p:spPr>
          <a:xfrm>
            <a:off x="8103698" y="2156256"/>
            <a:ext cx="6757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8CA454-95FC-394F-A65B-8366C25034CD}"/>
              </a:ext>
            </a:extLst>
          </p:cNvPr>
          <p:cNvCxnSpPr>
            <a:cxnSpLocks/>
          </p:cNvCxnSpPr>
          <p:nvPr/>
        </p:nvCxnSpPr>
        <p:spPr>
          <a:xfrm>
            <a:off x="9923751" y="1169892"/>
            <a:ext cx="0" cy="6631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E96A64-F7A6-6E4D-BCA1-57523215CDD5}"/>
              </a:ext>
            </a:extLst>
          </p:cNvPr>
          <p:cNvCxnSpPr>
            <a:cxnSpLocks/>
          </p:cNvCxnSpPr>
          <p:nvPr/>
        </p:nvCxnSpPr>
        <p:spPr>
          <a:xfrm>
            <a:off x="9906235" y="2759339"/>
            <a:ext cx="0" cy="6631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D6832FC-320A-694D-9EDA-B790483B2F64}"/>
              </a:ext>
            </a:extLst>
          </p:cNvPr>
          <p:cNvSpPr txBox="1"/>
          <p:nvPr/>
        </p:nvSpPr>
        <p:spPr>
          <a:xfrm>
            <a:off x="9144238" y="3524550"/>
            <a:ext cx="152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rgbClr val="FF0000"/>
                </a:solidFill>
              </a:rPr>
              <a:t>Anomaly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1181AA-B6EE-6448-9A30-AB89CCF4CA3D}"/>
              </a:ext>
            </a:extLst>
          </p:cNvPr>
          <p:cNvSpPr txBox="1"/>
          <p:nvPr/>
        </p:nvSpPr>
        <p:spPr>
          <a:xfrm>
            <a:off x="2503424" y="1579340"/>
            <a:ext cx="1476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/>
              <a:t>template</a:t>
            </a:r>
          </a:p>
          <a:p>
            <a:pPr algn="ctr"/>
            <a:r>
              <a:rPr lang="de-DE" sz="1400"/>
              <a:t>embeddings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5883BF-9E48-EC4F-A0A3-04973E827400}"/>
              </a:ext>
            </a:extLst>
          </p:cNvPr>
          <p:cNvSpPr txBox="1"/>
          <p:nvPr/>
        </p:nvSpPr>
        <p:spPr>
          <a:xfrm>
            <a:off x="474812" y="490747"/>
            <a:ext cx="194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Input sequence S</a:t>
            </a:r>
            <a:r>
              <a:rPr lang="de-DE" baseline="-25000"/>
              <a:t>i</a:t>
            </a:r>
            <a:endParaRPr lang="de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DC8214-0272-6648-BA49-427DC69DA10F}"/>
              </a:ext>
            </a:extLst>
          </p:cNvPr>
          <p:cNvSpPr txBox="1"/>
          <p:nvPr/>
        </p:nvSpPr>
        <p:spPr>
          <a:xfrm>
            <a:off x="6404804" y="510469"/>
            <a:ext cx="1945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Output conditional probability</a:t>
            </a:r>
          </a:p>
        </p:txBody>
      </p:sp>
    </p:spTree>
    <p:extLst>
      <p:ext uri="{BB962C8B-B14F-4D97-AF65-F5344CB8AC3E}">
        <p14:creationId xmlns:p14="http://schemas.microsoft.com/office/powerpoint/2010/main" val="797155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1192</TotalTime>
  <Words>84</Words>
  <Application>Microsoft Macintosh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2020-06-16T15:31:09Z</dcterms:created>
  <dcterms:modified xsi:type="dcterms:W3CDTF">2020-07-01T11:29:27Z</dcterms:modified>
</cp:coreProperties>
</file>