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11125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3"/>
  </p:normalViewPr>
  <p:slideViewPr>
    <p:cSldViewPr snapToGrid="0" snapToObjects="1">
      <p:cViewPr varScale="1">
        <p:scale>
          <a:sx n="149" d="100"/>
          <a:sy n="149" d="100"/>
        </p:scale>
        <p:origin x="18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710050"/>
            <a:ext cx="8334375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278789"/>
            <a:ext cx="8334375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30.06.20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82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30.06.20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65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30992"/>
            <a:ext cx="2396133" cy="3676795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30992"/>
            <a:ext cx="7049492" cy="3676795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30.06.20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66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30.06.20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6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081647"/>
            <a:ext cx="9584531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2903473"/>
            <a:ext cx="9584531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30.06.20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94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154961"/>
            <a:ext cx="4722813" cy="27528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154961"/>
            <a:ext cx="4722813" cy="27528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30.06.20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33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30993"/>
            <a:ext cx="9584531" cy="83860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063569"/>
            <a:ext cx="470110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584808"/>
            <a:ext cx="4701108" cy="233101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063569"/>
            <a:ext cx="472426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584808"/>
            <a:ext cx="4724260" cy="233101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30.06.20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6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30.06.20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28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30.06.20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08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624684"/>
            <a:ext cx="5625703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30.06.20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85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624684"/>
            <a:ext cx="5625703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30.06.20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98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30993"/>
            <a:ext cx="9584531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154961"/>
            <a:ext cx="9584531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44C89-7E97-FF43-814D-857679DDE6A3}" type="datetimeFigureOut">
              <a:t>30.06.20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4021275"/>
            <a:ext cx="375046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34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B8C00D-89A8-D944-8556-797C76705E24}"/>
              </a:ext>
            </a:extLst>
          </p:cNvPr>
          <p:cNvSpPr/>
          <p:nvPr/>
        </p:nvSpPr>
        <p:spPr>
          <a:xfrm>
            <a:off x="3823625" y="1621420"/>
            <a:ext cx="1996965" cy="10696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LSTM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42937B-2E52-4E4B-BC2D-B8A4585A4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05377"/>
              </p:ext>
            </p:extLst>
          </p:nvPr>
        </p:nvGraphicFramePr>
        <p:xfrm>
          <a:off x="3617938" y="4901539"/>
          <a:ext cx="2408336" cy="27992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18016">
                  <a:extLst>
                    <a:ext uri="{9D8B030D-6E8A-4147-A177-3AD203B41FA5}">
                      <a16:colId xmlns:a16="http://schemas.microsoft.com/office/drawing/2014/main" val="1580218459"/>
                    </a:ext>
                  </a:extLst>
                </a:gridCol>
                <a:gridCol w="1790320">
                  <a:extLst>
                    <a:ext uri="{9D8B030D-6E8A-4147-A177-3AD203B41FA5}">
                      <a16:colId xmlns:a16="http://schemas.microsoft.com/office/drawing/2014/main" val="2274433716"/>
                    </a:ext>
                  </a:extLst>
                </a:gridCol>
              </a:tblGrid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Embedding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68032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Creating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9651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VM Lifecycle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2501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Instance successfully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37356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Deleting instance files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081782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VM Lifecycle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28981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Claim successful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95198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Deletion of 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28035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Storage prepared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235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73595C-A645-C040-8797-5601C922E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06896"/>
              </p:ext>
            </p:extLst>
          </p:nvPr>
        </p:nvGraphicFramePr>
        <p:xfrm>
          <a:off x="226710" y="1043734"/>
          <a:ext cx="2441883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41966">
                  <a:extLst>
                    <a:ext uri="{9D8B030D-6E8A-4147-A177-3AD203B41FA5}">
                      <a16:colId xmlns:a16="http://schemas.microsoft.com/office/drawing/2014/main" val="1245776614"/>
                    </a:ext>
                  </a:extLst>
                </a:gridCol>
                <a:gridCol w="1999917">
                  <a:extLst>
                    <a:ext uri="{9D8B030D-6E8A-4147-A177-3AD203B41FA5}">
                      <a16:colId xmlns:a16="http://schemas.microsoft.com/office/drawing/2014/main" val="4139851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Seq</a:t>
                      </a:r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Template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194046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aseline="0"/>
                        <a:t>e</a:t>
                      </a:r>
                      <a:r>
                        <a:rPr lang="de-DE" sz="1400" baseline="-25000"/>
                        <a:t>1</a:t>
                      </a:r>
                      <a:endParaRPr lang="de-DE" sz="140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Creating image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350221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e</a:t>
                      </a:r>
                      <a:r>
                        <a:rPr lang="de-DE" sz="1400" baseline="-25000"/>
                        <a:t>2</a:t>
                      </a:r>
                      <a:endParaRPr lang="de-DE" sz="140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VM Lifecycle Event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36865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e</a:t>
                      </a:r>
                      <a:r>
                        <a:rPr lang="de-DE" sz="1400" baseline="-25000"/>
                        <a:t>3</a:t>
                      </a:r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Deleting instance files 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198665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e</a:t>
                      </a:r>
                      <a:r>
                        <a:rPr lang="de-DE" sz="1400" baseline="-25000"/>
                        <a:t>4</a:t>
                      </a:r>
                      <a:endParaRPr lang="de-DE" sz="140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Claim successful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254475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e</a:t>
                      </a:r>
                      <a:r>
                        <a:rPr lang="de-DE" sz="1400" baseline="-25000"/>
                        <a:t>5</a:t>
                      </a:r>
                      <a:endParaRPr lang="de-DE" sz="140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Instance successfully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73792156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54035C-348E-624F-A2A2-62A8FB9F0841}"/>
              </a:ext>
            </a:extLst>
          </p:cNvPr>
          <p:cNvCxnSpPr>
            <a:cxnSpLocks/>
          </p:cNvCxnSpPr>
          <p:nvPr/>
        </p:nvCxnSpPr>
        <p:spPr>
          <a:xfrm>
            <a:off x="2697028" y="2156258"/>
            <a:ext cx="108925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44078D-7DEB-2247-8B6F-EAC4B7C87E30}"/>
              </a:ext>
            </a:extLst>
          </p:cNvPr>
          <p:cNvCxnSpPr/>
          <p:nvPr/>
        </p:nvCxnSpPr>
        <p:spPr>
          <a:xfrm>
            <a:off x="5821308" y="2156256"/>
            <a:ext cx="81837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3EB8C87-B801-1248-A978-A7F28FF3E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7625"/>
              </p:ext>
            </p:extLst>
          </p:nvPr>
        </p:nvGraphicFramePr>
        <p:xfrm>
          <a:off x="6658467" y="1414575"/>
          <a:ext cx="78104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81040">
                  <a:extLst>
                    <a:ext uri="{9D8B030D-6E8A-4147-A177-3AD203B41FA5}">
                      <a16:colId xmlns:a16="http://schemas.microsoft.com/office/drawing/2014/main" val="358763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Pred</a:t>
                      </a:r>
                    </a:p>
                  </a:txBody>
                  <a:tcPr marL="196011" marR="196011"/>
                </a:tc>
                <a:extLst>
                  <a:ext uri="{0D108BD9-81ED-4DB2-BD59-A6C34878D82A}">
                    <a16:rowId xmlns:a16="http://schemas.microsoft.com/office/drawing/2014/main" val="225429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3</a:t>
                      </a:r>
                    </a:p>
                  </a:txBody>
                  <a:tcPr marL="196011" marR="196011"/>
                </a:tc>
                <a:extLst>
                  <a:ext uri="{0D108BD9-81ED-4DB2-BD59-A6C34878D82A}">
                    <a16:rowId xmlns:a16="http://schemas.microsoft.com/office/drawing/2014/main" val="318585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</a:t>
                      </a:r>
                    </a:p>
                  </a:txBody>
                  <a:tcPr marL="196011" marR="196011"/>
                </a:tc>
                <a:extLst>
                  <a:ext uri="{0D108BD9-81ED-4DB2-BD59-A6C34878D82A}">
                    <a16:rowId xmlns:a16="http://schemas.microsoft.com/office/drawing/2014/main" val="211165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</a:t>
                      </a:r>
                    </a:p>
                  </a:txBody>
                  <a:tcPr marL="196011" marR="196011"/>
                </a:tc>
                <a:extLst>
                  <a:ext uri="{0D108BD9-81ED-4DB2-BD59-A6C34878D82A}">
                    <a16:rowId xmlns:a16="http://schemas.microsoft.com/office/drawing/2014/main" val="14820475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AE4FD55-BF1F-3943-9A50-73C4F7BF6E0A}"/>
              </a:ext>
            </a:extLst>
          </p:cNvPr>
          <p:cNvSpPr txBox="1"/>
          <p:nvPr/>
        </p:nvSpPr>
        <p:spPr>
          <a:xfrm>
            <a:off x="8280653" y="1833097"/>
            <a:ext cx="22198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/>
              <a:t>Compare predictions to true class e</a:t>
            </a:r>
            <a:r>
              <a:rPr lang="de-DE" baseline="-25000"/>
              <a:t>6</a:t>
            </a:r>
            <a:endParaRPr lang="de-DE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6A2EA68-D687-0C4C-AED5-0ED9472CC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82915"/>
              </p:ext>
            </p:extLst>
          </p:nvPr>
        </p:nvGraphicFramePr>
        <p:xfrm>
          <a:off x="8597672" y="415120"/>
          <a:ext cx="1564839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84830">
                  <a:extLst>
                    <a:ext uri="{9D8B030D-6E8A-4147-A177-3AD203B41FA5}">
                      <a16:colId xmlns:a16="http://schemas.microsoft.com/office/drawing/2014/main" val="1245776614"/>
                    </a:ext>
                  </a:extLst>
                </a:gridCol>
                <a:gridCol w="980009">
                  <a:extLst>
                    <a:ext uri="{9D8B030D-6E8A-4147-A177-3AD203B41FA5}">
                      <a16:colId xmlns:a16="http://schemas.microsoft.com/office/drawing/2014/main" val="4139851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Seq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True class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94046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e</a:t>
                      </a:r>
                      <a:r>
                        <a:rPr lang="de-DE" sz="1400" baseline="-25000"/>
                        <a:t>6</a:t>
                      </a:r>
                      <a:endParaRPr lang="de-DE" sz="140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5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5022125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DB204B-3C9C-1A46-A4D2-6BBC635E64C2}"/>
              </a:ext>
            </a:extLst>
          </p:cNvPr>
          <p:cNvCxnSpPr/>
          <p:nvPr/>
        </p:nvCxnSpPr>
        <p:spPr>
          <a:xfrm>
            <a:off x="7445413" y="2156254"/>
            <a:ext cx="81837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8CA454-95FC-394F-A65B-8366C25034CD}"/>
              </a:ext>
            </a:extLst>
          </p:cNvPr>
          <p:cNvCxnSpPr>
            <a:cxnSpLocks/>
          </p:cNvCxnSpPr>
          <p:nvPr/>
        </p:nvCxnSpPr>
        <p:spPr>
          <a:xfrm>
            <a:off x="9408115" y="1169892"/>
            <a:ext cx="0" cy="663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E96A64-F7A6-6E4D-BCA1-57523215CDD5}"/>
              </a:ext>
            </a:extLst>
          </p:cNvPr>
          <p:cNvCxnSpPr>
            <a:cxnSpLocks/>
          </p:cNvCxnSpPr>
          <p:nvPr/>
        </p:nvCxnSpPr>
        <p:spPr>
          <a:xfrm>
            <a:off x="9390599" y="2479422"/>
            <a:ext cx="0" cy="663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6832FC-320A-694D-9EDA-B790483B2F64}"/>
              </a:ext>
            </a:extLst>
          </p:cNvPr>
          <p:cNvSpPr txBox="1"/>
          <p:nvPr/>
        </p:nvSpPr>
        <p:spPr>
          <a:xfrm>
            <a:off x="8628602" y="3179318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FF0000"/>
                </a:solidFill>
              </a:rPr>
              <a:t>Anomaly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1181AA-B6EE-6448-9A30-AB89CCF4CA3D}"/>
              </a:ext>
            </a:extLst>
          </p:cNvPr>
          <p:cNvSpPr txBox="1"/>
          <p:nvPr/>
        </p:nvSpPr>
        <p:spPr>
          <a:xfrm>
            <a:off x="2503424" y="1579340"/>
            <a:ext cx="147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template</a:t>
            </a:r>
          </a:p>
          <a:p>
            <a:pPr algn="ctr"/>
            <a:r>
              <a:rPr lang="de-DE" sz="1400"/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79715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</TotalTime>
  <Words>68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2020-06-16T15:31:09Z</dcterms:created>
  <dcterms:modified xsi:type="dcterms:W3CDTF">2020-06-30T16:30:28Z</dcterms:modified>
</cp:coreProperties>
</file>