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574"/>
  </p:normalViewPr>
  <p:slideViewPr>
    <p:cSldViewPr snapToGrid="0" snapToObjects="1">
      <p:cViewPr>
        <p:scale>
          <a:sx n="142" d="100"/>
          <a:sy n="142" d="100"/>
        </p:scale>
        <p:origin x="2008" y="-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5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9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6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3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4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7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6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8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6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8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408-0677-9D41-8541-E3453844B1F4}" type="datetimeFigureOut">
              <a:t>16.06.20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CF92-05E2-A246-AC85-FAEF5680750B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A071DB96-8988-1C48-8F17-5F3BB65A663B}"/>
              </a:ext>
            </a:extLst>
          </p:cNvPr>
          <p:cNvSpPr txBox="1"/>
          <p:nvPr/>
        </p:nvSpPr>
        <p:spPr>
          <a:xfrm>
            <a:off x="88167" y="3164403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C13CA3-0739-2843-862E-2D6F9A8F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3373"/>
              </p:ext>
            </p:extLst>
          </p:nvPr>
        </p:nvGraphicFramePr>
        <p:xfrm>
          <a:off x="153591" y="5641648"/>
          <a:ext cx="6328749" cy="100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8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07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0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Instance &lt;*&gt; successfully.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0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Took &lt;*&gt;.&lt;*&gt; seconds to &lt;*&gt; the instance on the hypervisor.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00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Took &lt;*&gt;.&lt;*&gt; seconds to build instance.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0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During sync_power_state the instance has a pending task (spawning). Skip.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00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&lt;*&gt; VM &lt;*&gt; (Lifecycle Event)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731" y="75095"/>
            <a:ext cx="6558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Raw Log 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7F0926-D17B-7340-8A89-84905EE6B7C0}"/>
              </a:ext>
            </a:extLst>
          </p:cNvPr>
          <p:cNvSpPr txBox="1"/>
          <p:nvPr/>
        </p:nvSpPr>
        <p:spPr>
          <a:xfrm>
            <a:off x="88167" y="75532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7745E90-654B-4C4C-B883-F27CE7CF6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43157"/>
              </p:ext>
            </p:extLst>
          </p:nvPr>
        </p:nvGraphicFramePr>
        <p:xfrm>
          <a:off x="129734" y="3382972"/>
          <a:ext cx="6562597" cy="16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[instance: 3edec1e4-9678-4a3a-a21b-a145a4ee5e61] Instance spawned successfully.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[instance: 3edec1e4-9678-4a3a-a21b-a145a4ee5e61] Took 20.58 seconds to spawn the instance on the hypervisor.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78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19:39:22.727 2931 INFO nova.compute.manager [req-e285b551-587f-4c1d-8eba-dceb2673637f 113d3a99c3da401fbd62cc2caa5b96d2 54fadb412c4e40cdbaed9335e4c35a9e - - -] [instance: 3edec1e4-9678-4a3a-a21b-a145a4ee5e61] Took 21.38 seconds to build instance.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[instance: 3edec1e4-9678-4a3a-a21b-a145a4ee5e61] During sync_power_state the instance has a pending task (spawning). Skip.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38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[instance: 3edec1e4-9678-4a3a-a21b-a145a4ee5e61] VM Stopped (Lifecycle Event)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178C6C9-1304-3343-8317-B657F807FAC5}"/>
              </a:ext>
            </a:extLst>
          </p:cNvPr>
          <p:cNvSpPr txBox="1"/>
          <p:nvPr/>
        </p:nvSpPr>
        <p:spPr>
          <a:xfrm>
            <a:off x="129729" y="3167091"/>
            <a:ext cx="6562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Sorted and Grouped Messages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58103"/>
              </p:ext>
            </p:extLst>
          </p:nvPr>
        </p:nvGraphicFramePr>
        <p:xfrm>
          <a:off x="129732" y="279705"/>
          <a:ext cx="6478060" cy="25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19:39:22.577 2931 INFO nova.compute.manager [req-3ea4052c-895d-4b64-9e2d-04d64c4d94ab - - - - -] [</a:t>
                      </a:r>
                      <a:r>
                        <a:rPr lang="en-US" sz="6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mr-IN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] VM Resumed (Lifecycle Event)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19:39:22.589 2931 INFO nova.virt.libvirt.driver [-]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Instance spawned successfully.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19:39:22.590 2931 INFO nova.compute.manager [req-e285b551-587f-4c1d-8eba-dceb2673637f 113d3a99c3da401fbd62cc2caa5b96d2 54fadb412c4e40cdbaed9335e4c35a9e - - 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Took 20.58 seconds to spawn the instance on the hypervisor.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19:39:22.754 2931 INFO nova.compute.manager [-]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During sync_power_state the instance has a pending task (spawning). Skip.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19:39:22.727 2931 INFO nova.compute.manager [req-e285b551-587f-4c1d-8eba-dceb2673637f 113d3a99c3da401fbd62cc2caa5b96d2 54fadb412c4e40cdbaed9335e4c35a9e - - 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Took 21.38 seconds to build instance.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6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nova-api.log.2017-05-14_21:27:04 2017-05-14 19:39:23.162 25746 INFO nova.osapi_compute.wsgi.server [req-0515facd-3b32-465d-a2dc-0c2c09e6d3b9 113d3a99c3da401fbd62cc2caa5b96d2 54fadb412c4e40cdbaed9335e4c35a9e - - -] 10.11.10.1 "GET /v2/54fadb412c4e40cdbaed9335e4c35a9e/servers/detail HTTP/1.1" status: 200 len: 1910 time: 0.2813671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46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7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nova-api.log.2017-05-14_21:27:04 2017-05-14 19:39:23.451 25746 INFO nova.osapi_compute.wsgi.server [req-84bfaa8b-23a4-4dc5-9b73-e7a9bf525745 113d3a99c3da401fbd62cc2caa5b96d2 54fadb412c4e40cdbaed9335e4c35a9e - - -] 10.11.10.1 "GET /v2/54fadb412c4e40cdbaed9335e4c35a9e/servers/detail HTTP/1.1" status: 200 len: 1910 time: 0.2846580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2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19:39:25.671 2931 INFO nova.virt.libvirt.imagecache [req-addc1839-2ed5-4778-b57e-5854eb7b8b09 - - - - -] image 0673dd71-34c5-4fbb-86c4-40623fbe45b4 at (/var/lib/nova/instances/_base/a489c868f0c37da93b76227c91bb03908ac0e742): checking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31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9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nova-compute.log.2017-05-14_21:27:09 2017-05-14 19:39:44.956 2931 INFO nova.compute.manager [-] [</a:t>
                      </a:r>
                      <a:r>
                        <a:rPr lang="en-US" sz="600">
                          <a:highlight>
                            <a:srgbClr val="FFFF00"/>
                          </a:highlight>
                          <a:latin typeface="Consolas" charset="0"/>
                          <a:ea typeface="Consolas" charset="0"/>
                          <a:cs typeface="Consolas" charset="0"/>
                        </a:rPr>
                        <a:t>instance: 3edec1e4-9678-4a3a-a21b-a145a4ee5e61</a:t>
                      </a: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] VM Stopped (Lifecycle Event)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9732" y="75096"/>
            <a:ext cx="6558729" cy="2800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/>
          <p:cNvSpPr/>
          <p:nvPr/>
        </p:nvSpPr>
        <p:spPr>
          <a:xfrm>
            <a:off x="440650" y="279705"/>
            <a:ext cx="6247813" cy="2596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4A301-389C-014A-92E3-F586D5767EAE}"/>
              </a:ext>
            </a:extLst>
          </p:cNvPr>
          <p:cNvSpPr/>
          <p:nvPr/>
        </p:nvSpPr>
        <p:spPr>
          <a:xfrm>
            <a:off x="129735" y="3162335"/>
            <a:ext cx="6562602" cy="188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0B0326-4BBF-6845-92CA-F8747BD3E07C}"/>
              </a:ext>
            </a:extLst>
          </p:cNvPr>
          <p:cNvSpPr/>
          <p:nvPr/>
        </p:nvSpPr>
        <p:spPr>
          <a:xfrm>
            <a:off x="437447" y="3374170"/>
            <a:ext cx="6254884" cy="16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02870-3DE1-5A49-B07F-6ECF3A5F2910}"/>
              </a:ext>
            </a:extLst>
          </p:cNvPr>
          <p:cNvCxnSpPr>
            <a:cxnSpLocks/>
          </p:cNvCxnSpPr>
          <p:nvPr/>
        </p:nvCxnSpPr>
        <p:spPr>
          <a:xfrm>
            <a:off x="2243237" y="3374170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A5C3AF1-D270-1145-889D-214919BC2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32056"/>
              </p:ext>
            </p:extLst>
          </p:nvPr>
        </p:nvGraphicFramePr>
        <p:xfrm>
          <a:off x="158882" y="7278771"/>
          <a:ext cx="6562601" cy="102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934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3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Instance successfully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93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the instance on the hypervisor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3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build instance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919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>
                          <a:latin typeface="Consolas" charset="0"/>
                          <a:ea typeface="Consolas" charset="0"/>
                          <a:cs typeface="Consolas" charset="0"/>
                        </a:rPr>
                        <a:t>During sync_power_state the instance has a pending task spawning Skip</a:t>
                      </a:r>
                      <a:endParaRPr lang="en-US" sz="6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93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6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FDF0852-4B6C-134F-BFCA-44C44BF0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33426"/>
              </p:ext>
            </p:extLst>
          </p:nvPr>
        </p:nvGraphicFramePr>
        <p:xfrm>
          <a:off x="166103" y="8806036"/>
          <a:ext cx="6550082" cy="102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&lt;0.582, 0.913, -0.982, ..., -0.132&gt;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&lt;0.573, 0.102, -0.632, ..., -0.249&gt;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&lt;0.991, -0.552, -0.982, ..., 0.199&gt;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5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&lt;0.472, -0.231, -0.881, ..., 0.265&gt;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34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&lt;-0.582, 0.913, 0.941, ..., -0.743&gt;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271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8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&lt;0.947, -0.841, -0.564, ..., 0.987&gt;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DD00E2-CCF1-8940-89F9-6CEC0E26E86F}"/>
              </a:ext>
            </a:extLst>
          </p:cNvPr>
          <p:cNvCxnSpPr>
            <a:cxnSpLocks/>
          </p:cNvCxnSpPr>
          <p:nvPr/>
        </p:nvCxnSpPr>
        <p:spPr>
          <a:xfrm>
            <a:off x="3453934" y="5065912"/>
            <a:ext cx="0" cy="366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4ED63B-A5E6-8247-BE65-34E88A6AA4C2}"/>
              </a:ext>
            </a:extLst>
          </p:cNvPr>
          <p:cNvCxnSpPr>
            <a:cxnSpLocks/>
          </p:cNvCxnSpPr>
          <p:nvPr/>
        </p:nvCxnSpPr>
        <p:spPr>
          <a:xfrm flipH="1">
            <a:off x="132934" y="277866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38713-ED2B-7D41-A8EC-5600945632B6}"/>
              </a:ext>
            </a:extLst>
          </p:cNvPr>
          <p:cNvCxnSpPr>
            <a:cxnSpLocks/>
          </p:cNvCxnSpPr>
          <p:nvPr/>
        </p:nvCxnSpPr>
        <p:spPr>
          <a:xfrm flipH="1">
            <a:off x="127079" y="3374845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AFC0AD-6FAC-9941-B122-DD45F84022AB}"/>
              </a:ext>
            </a:extLst>
          </p:cNvPr>
          <p:cNvCxnSpPr>
            <a:cxnSpLocks/>
          </p:cNvCxnSpPr>
          <p:nvPr/>
        </p:nvCxnSpPr>
        <p:spPr>
          <a:xfrm flipV="1">
            <a:off x="435295" y="81574"/>
            <a:ext cx="1" cy="19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9E06BE-08D7-4D40-BBD1-9D5E1B8237EB}"/>
              </a:ext>
            </a:extLst>
          </p:cNvPr>
          <p:cNvCxnSpPr>
            <a:cxnSpLocks/>
          </p:cNvCxnSpPr>
          <p:nvPr/>
        </p:nvCxnSpPr>
        <p:spPr>
          <a:xfrm flipV="1">
            <a:off x="435294" y="3172821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4FAF092-D2EE-A541-8729-AD7615FB0267}"/>
              </a:ext>
            </a:extLst>
          </p:cNvPr>
          <p:cNvSpPr txBox="1"/>
          <p:nvPr/>
        </p:nvSpPr>
        <p:spPr>
          <a:xfrm>
            <a:off x="109375" y="5434176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06A848-5846-3B49-8963-5571B8C051DC}"/>
              </a:ext>
            </a:extLst>
          </p:cNvPr>
          <p:cNvSpPr txBox="1"/>
          <p:nvPr/>
        </p:nvSpPr>
        <p:spPr>
          <a:xfrm>
            <a:off x="150937" y="5436864"/>
            <a:ext cx="6562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Parsed Messages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E02F43-0056-FD49-B339-FBDE56BD82E1}"/>
              </a:ext>
            </a:extLst>
          </p:cNvPr>
          <p:cNvSpPr/>
          <p:nvPr/>
        </p:nvSpPr>
        <p:spPr>
          <a:xfrm>
            <a:off x="150943" y="5432108"/>
            <a:ext cx="6562602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ED41C2-6B5B-7047-9485-23AE7A6B77D2}"/>
              </a:ext>
            </a:extLst>
          </p:cNvPr>
          <p:cNvSpPr/>
          <p:nvPr/>
        </p:nvSpPr>
        <p:spPr>
          <a:xfrm>
            <a:off x="458655" y="5643943"/>
            <a:ext cx="6254884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DBD3E2-52EF-E34F-BF04-8AE4B56B720A}"/>
              </a:ext>
            </a:extLst>
          </p:cNvPr>
          <p:cNvCxnSpPr>
            <a:cxnSpLocks/>
          </p:cNvCxnSpPr>
          <p:nvPr/>
        </p:nvCxnSpPr>
        <p:spPr>
          <a:xfrm>
            <a:off x="2264445" y="5643943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3CC3D4-0ADE-7248-9F54-9BB90553A0F0}"/>
              </a:ext>
            </a:extLst>
          </p:cNvPr>
          <p:cNvCxnSpPr>
            <a:cxnSpLocks/>
          </p:cNvCxnSpPr>
          <p:nvPr/>
        </p:nvCxnSpPr>
        <p:spPr>
          <a:xfrm flipH="1">
            <a:off x="148287" y="5644618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76705A-0157-134E-AE43-B2B18BD9CD67}"/>
              </a:ext>
            </a:extLst>
          </p:cNvPr>
          <p:cNvCxnSpPr>
            <a:cxnSpLocks/>
          </p:cNvCxnSpPr>
          <p:nvPr/>
        </p:nvCxnSpPr>
        <p:spPr>
          <a:xfrm flipV="1">
            <a:off x="456004" y="5442594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2F6283-812B-254C-A951-4D10CB81B27A}"/>
              </a:ext>
            </a:extLst>
          </p:cNvPr>
          <p:cNvSpPr txBox="1"/>
          <p:nvPr/>
        </p:nvSpPr>
        <p:spPr>
          <a:xfrm>
            <a:off x="114674" y="7061260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2D4380-523C-8B49-9BF7-DA7EADEEDD83}"/>
              </a:ext>
            </a:extLst>
          </p:cNvPr>
          <p:cNvSpPr txBox="1"/>
          <p:nvPr/>
        </p:nvSpPr>
        <p:spPr>
          <a:xfrm>
            <a:off x="156236" y="7063948"/>
            <a:ext cx="6562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Cleansed Messages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F20C60-25CA-0F42-AD88-43C1C17B99D3}"/>
              </a:ext>
            </a:extLst>
          </p:cNvPr>
          <p:cNvSpPr/>
          <p:nvPr/>
        </p:nvSpPr>
        <p:spPr>
          <a:xfrm>
            <a:off x="156242" y="7059192"/>
            <a:ext cx="6562602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7DB40-F9A0-5842-A60B-59F723271C54}"/>
              </a:ext>
            </a:extLst>
          </p:cNvPr>
          <p:cNvSpPr/>
          <p:nvPr/>
        </p:nvSpPr>
        <p:spPr>
          <a:xfrm>
            <a:off x="463954" y="7271027"/>
            <a:ext cx="6254884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016E11-CD65-6D46-89E7-DF04C8E9B763}"/>
              </a:ext>
            </a:extLst>
          </p:cNvPr>
          <p:cNvCxnSpPr>
            <a:cxnSpLocks/>
          </p:cNvCxnSpPr>
          <p:nvPr/>
        </p:nvCxnSpPr>
        <p:spPr>
          <a:xfrm>
            <a:off x="2269744" y="7271027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7129D7-69C4-6247-99F9-056B7FBCD68D}"/>
              </a:ext>
            </a:extLst>
          </p:cNvPr>
          <p:cNvCxnSpPr>
            <a:cxnSpLocks/>
          </p:cNvCxnSpPr>
          <p:nvPr/>
        </p:nvCxnSpPr>
        <p:spPr>
          <a:xfrm flipH="1">
            <a:off x="153586" y="7271702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76C74-884F-B144-BE9D-9FE824E4EA3A}"/>
              </a:ext>
            </a:extLst>
          </p:cNvPr>
          <p:cNvCxnSpPr>
            <a:cxnSpLocks/>
          </p:cNvCxnSpPr>
          <p:nvPr/>
        </p:nvCxnSpPr>
        <p:spPr>
          <a:xfrm flipV="1">
            <a:off x="461303" y="7069678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745B6C-4614-EF47-ACEB-F029C7D9F397}"/>
              </a:ext>
            </a:extLst>
          </p:cNvPr>
          <p:cNvSpPr txBox="1"/>
          <p:nvPr/>
        </p:nvSpPr>
        <p:spPr>
          <a:xfrm>
            <a:off x="112025" y="8586921"/>
            <a:ext cx="38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idx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34813-7C19-504F-A354-07139F14A232}"/>
              </a:ext>
            </a:extLst>
          </p:cNvPr>
          <p:cNvSpPr txBox="1"/>
          <p:nvPr/>
        </p:nvSpPr>
        <p:spPr>
          <a:xfrm>
            <a:off x="153587" y="8589609"/>
            <a:ext cx="65625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Consolas" charset="0"/>
                <a:ea typeface="Consolas" charset="0"/>
                <a:cs typeface="Consolas" charset="0"/>
              </a:rPr>
              <a:t>Word Embeddings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4522A5-B4C9-C04C-9C3D-362440FFFD02}"/>
              </a:ext>
            </a:extLst>
          </p:cNvPr>
          <p:cNvSpPr/>
          <p:nvPr/>
        </p:nvSpPr>
        <p:spPr>
          <a:xfrm>
            <a:off x="153593" y="8584853"/>
            <a:ext cx="6562602" cy="123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25E65D-0C8E-7441-AD49-357F7FAACFD1}"/>
              </a:ext>
            </a:extLst>
          </p:cNvPr>
          <p:cNvSpPr/>
          <p:nvPr/>
        </p:nvSpPr>
        <p:spPr>
          <a:xfrm>
            <a:off x="461305" y="8796688"/>
            <a:ext cx="6254884" cy="1022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38"/>
              </a:spcAft>
            </a:pPr>
            <a:endParaRPr lang="en-US" sz="45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036A22-AE6F-0248-9E57-AD6FA1F8A061}"/>
              </a:ext>
            </a:extLst>
          </p:cNvPr>
          <p:cNvCxnSpPr>
            <a:cxnSpLocks/>
          </p:cNvCxnSpPr>
          <p:nvPr/>
        </p:nvCxnSpPr>
        <p:spPr>
          <a:xfrm>
            <a:off x="2267095" y="8796688"/>
            <a:ext cx="238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B4EF0F2-5346-4644-B461-E1D5E038011F}"/>
              </a:ext>
            </a:extLst>
          </p:cNvPr>
          <p:cNvCxnSpPr>
            <a:cxnSpLocks/>
          </p:cNvCxnSpPr>
          <p:nvPr/>
        </p:nvCxnSpPr>
        <p:spPr>
          <a:xfrm flipH="1">
            <a:off x="150937" y="8797363"/>
            <a:ext cx="307718" cy="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8F2EC5-84AB-4147-A821-BD316B582CF6}"/>
              </a:ext>
            </a:extLst>
          </p:cNvPr>
          <p:cNvCxnSpPr>
            <a:cxnSpLocks/>
          </p:cNvCxnSpPr>
          <p:nvPr/>
        </p:nvCxnSpPr>
        <p:spPr>
          <a:xfrm flipV="1">
            <a:off x="466469" y="8595339"/>
            <a:ext cx="1" cy="21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0AD270-766F-1740-8739-F19D6948CD0E}"/>
              </a:ext>
            </a:extLst>
          </p:cNvPr>
          <p:cNvCxnSpPr>
            <a:cxnSpLocks/>
          </p:cNvCxnSpPr>
          <p:nvPr/>
        </p:nvCxnSpPr>
        <p:spPr>
          <a:xfrm>
            <a:off x="3453934" y="2888728"/>
            <a:ext cx="0" cy="27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3741E2-6045-1140-8994-8DAEEDC1FDAB}"/>
              </a:ext>
            </a:extLst>
          </p:cNvPr>
          <p:cNvCxnSpPr>
            <a:cxnSpLocks/>
          </p:cNvCxnSpPr>
          <p:nvPr/>
        </p:nvCxnSpPr>
        <p:spPr>
          <a:xfrm>
            <a:off x="3453934" y="6674847"/>
            <a:ext cx="0" cy="366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67539D-F218-C842-B132-5A5BB3B6C9F3}"/>
              </a:ext>
            </a:extLst>
          </p:cNvPr>
          <p:cNvCxnSpPr>
            <a:cxnSpLocks/>
          </p:cNvCxnSpPr>
          <p:nvPr/>
        </p:nvCxnSpPr>
        <p:spPr>
          <a:xfrm>
            <a:off x="3453934" y="8320211"/>
            <a:ext cx="0" cy="27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4697</TotalTime>
  <Words>730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2020-05-15T11:22:33Z</dcterms:created>
  <dcterms:modified xsi:type="dcterms:W3CDTF">2020-06-16T13:17:23Z</dcterms:modified>
</cp:coreProperties>
</file>