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232775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203" d="100"/>
          <a:sy n="203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458" y="886719"/>
            <a:ext cx="6997859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097" y="2845777"/>
            <a:ext cx="6174581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7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4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1580" y="288465"/>
            <a:ext cx="1775192" cy="4591622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004" y="288465"/>
            <a:ext cx="5222667" cy="4591622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57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1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16" y="1350773"/>
            <a:ext cx="7100768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716" y="3625890"/>
            <a:ext cx="7100768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/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8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03" y="1442328"/>
            <a:ext cx="3498929" cy="34377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7843" y="1442328"/>
            <a:ext cx="3498929" cy="343775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288467"/>
            <a:ext cx="7100768" cy="104725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7" y="1328197"/>
            <a:ext cx="3482849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7" y="1979126"/>
            <a:ext cx="3482849" cy="291099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843" y="1328197"/>
            <a:ext cx="3500002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7843" y="1979126"/>
            <a:ext cx="3500002" cy="291099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5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7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2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361209"/>
            <a:ext cx="2655284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002" y="780113"/>
            <a:ext cx="4167842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1625442"/>
            <a:ext cx="2655284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0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361209"/>
            <a:ext cx="2655284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00002" y="780113"/>
            <a:ext cx="4167842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1625442"/>
            <a:ext cx="2655284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4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04" y="288467"/>
            <a:ext cx="7100768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04" y="1442328"/>
            <a:ext cx="7100768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003" y="5021812"/>
            <a:ext cx="185237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AB34-77AD-4748-8DF1-2DC3797F21D8}" type="datetimeFigureOut">
              <a:t>11.06.20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7107" y="5021812"/>
            <a:ext cx="277856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4398" y="5021812"/>
            <a:ext cx="185237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9E20-84DA-814A-9AED-5E19C4FB930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6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34FD5A-6119-8D43-9FB7-302CFD5ED91D}"/>
              </a:ext>
            </a:extLst>
          </p:cNvPr>
          <p:cNvCxnSpPr>
            <a:cxnSpLocks/>
          </p:cNvCxnSpPr>
          <p:nvPr/>
        </p:nvCxnSpPr>
        <p:spPr>
          <a:xfrm>
            <a:off x="416655" y="4977495"/>
            <a:ext cx="75674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341818-2896-1444-B849-5FAE19161E5E}"/>
              </a:ext>
            </a:extLst>
          </p:cNvPr>
          <p:cNvCxnSpPr/>
          <p:nvPr/>
        </p:nvCxnSpPr>
        <p:spPr>
          <a:xfrm flipV="1">
            <a:off x="416655" y="121715"/>
            <a:ext cx="0" cy="48557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2DECD9A-C19D-9E4C-9EAB-B30E96F55061}"/>
              </a:ext>
            </a:extLst>
          </p:cNvPr>
          <p:cNvGrpSpPr/>
          <p:nvPr/>
        </p:nvGrpSpPr>
        <p:grpSpPr>
          <a:xfrm>
            <a:off x="1671293" y="1963633"/>
            <a:ext cx="1784132" cy="1656693"/>
            <a:chOff x="2312274" y="1761797"/>
            <a:chExt cx="1784132" cy="165669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3DAA55D-A8A7-184C-AF92-377604806B9E}"/>
                </a:ext>
              </a:extLst>
            </p:cNvPr>
            <p:cNvGrpSpPr/>
            <p:nvPr/>
          </p:nvGrpSpPr>
          <p:grpSpPr>
            <a:xfrm>
              <a:off x="2312274" y="1923393"/>
              <a:ext cx="1093077" cy="1495097"/>
              <a:chOff x="2312274" y="1923393"/>
              <a:chExt cx="1093077" cy="149509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210CF12-B80B-D240-BE61-1C6EB9EF805F}"/>
                  </a:ext>
                </a:extLst>
              </p:cNvPr>
              <p:cNvSpPr/>
              <p:nvPr/>
            </p:nvSpPr>
            <p:spPr>
              <a:xfrm>
                <a:off x="2879834" y="19233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8D70FE8-7529-EC41-808B-5BCB76A1920B}"/>
                  </a:ext>
                </a:extLst>
              </p:cNvPr>
              <p:cNvSpPr/>
              <p:nvPr/>
            </p:nvSpPr>
            <p:spPr>
              <a:xfrm>
                <a:off x="3032234" y="20757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2C659B-6FF1-B747-AA76-4363631A1636}"/>
                  </a:ext>
                </a:extLst>
              </p:cNvPr>
              <p:cNvSpPr/>
              <p:nvPr/>
            </p:nvSpPr>
            <p:spPr>
              <a:xfrm>
                <a:off x="3184634" y="22281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78D114B-5787-5443-99DB-2CB2EEB739FC}"/>
                  </a:ext>
                </a:extLst>
              </p:cNvPr>
              <p:cNvSpPr/>
              <p:nvPr/>
            </p:nvSpPr>
            <p:spPr>
              <a:xfrm>
                <a:off x="3337034" y="23805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0249C9A-134B-5D47-922C-734E15B376E7}"/>
                  </a:ext>
                </a:extLst>
              </p:cNvPr>
              <p:cNvSpPr/>
              <p:nvPr/>
            </p:nvSpPr>
            <p:spPr>
              <a:xfrm>
                <a:off x="2666999" y="2060028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1CC2E83-84EF-9F40-8052-78CAFCF6D931}"/>
                  </a:ext>
                </a:extLst>
              </p:cNvPr>
              <p:cNvSpPr/>
              <p:nvPr/>
            </p:nvSpPr>
            <p:spPr>
              <a:xfrm>
                <a:off x="3352799" y="2711669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6128768-C1AA-4642-8504-FA73E2C863E0}"/>
                  </a:ext>
                </a:extLst>
              </p:cNvPr>
              <p:cNvSpPr/>
              <p:nvPr/>
            </p:nvSpPr>
            <p:spPr>
              <a:xfrm>
                <a:off x="3116317" y="2916620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B640307-73CC-834B-89EA-741985D05DA6}"/>
                  </a:ext>
                </a:extLst>
              </p:cNvPr>
              <p:cNvSpPr/>
              <p:nvPr/>
            </p:nvSpPr>
            <p:spPr>
              <a:xfrm>
                <a:off x="3203027" y="2506717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6148DD-1847-C94A-82D8-A3E185A7C705}"/>
                  </a:ext>
                </a:extLst>
              </p:cNvPr>
              <p:cNvSpPr/>
              <p:nvPr/>
            </p:nvSpPr>
            <p:spPr>
              <a:xfrm>
                <a:off x="2693275" y="2711669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466666-CA3F-DC4F-9C27-6D3D08389F17}"/>
                  </a:ext>
                </a:extLst>
              </p:cNvPr>
              <p:cNvSpPr/>
              <p:nvPr/>
            </p:nvSpPr>
            <p:spPr>
              <a:xfrm>
                <a:off x="2632841" y="2264979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61B64C-262B-8242-AE82-5C351A455ED4}"/>
                  </a:ext>
                </a:extLst>
              </p:cNvPr>
              <p:cNvSpPr/>
              <p:nvPr/>
            </p:nvSpPr>
            <p:spPr>
              <a:xfrm>
                <a:off x="2606565" y="2480441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0ADECFB-2303-1F41-830A-13D4D7500275}"/>
                  </a:ext>
                </a:extLst>
              </p:cNvPr>
              <p:cNvSpPr/>
              <p:nvPr/>
            </p:nvSpPr>
            <p:spPr>
              <a:xfrm>
                <a:off x="3142593" y="2790496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DB86926-28A9-6A4F-B00F-D9A3316DA040}"/>
                  </a:ext>
                </a:extLst>
              </p:cNvPr>
              <p:cNvSpPr/>
              <p:nvPr/>
            </p:nvSpPr>
            <p:spPr>
              <a:xfrm>
                <a:off x="2858813" y="2811517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0A1686F-0F1E-8645-B588-63727E9ABA9E}"/>
                  </a:ext>
                </a:extLst>
              </p:cNvPr>
              <p:cNvSpPr/>
              <p:nvPr/>
            </p:nvSpPr>
            <p:spPr>
              <a:xfrm>
                <a:off x="3116317" y="2664372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203A61-F814-804B-810C-2045387309D5}"/>
                  </a:ext>
                </a:extLst>
              </p:cNvPr>
              <p:cNvSpPr/>
              <p:nvPr/>
            </p:nvSpPr>
            <p:spPr>
              <a:xfrm>
                <a:off x="2840420" y="2585545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E62245-CDCA-E84E-A6EA-D1E49335AFD7}"/>
                  </a:ext>
                </a:extLst>
              </p:cNvPr>
              <p:cNvSpPr/>
              <p:nvPr/>
            </p:nvSpPr>
            <p:spPr>
              <a:xfrm>
                <a:off x="2853558" y="2385848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697F1FB-E123-A940-AE20-43834C81D9E7}"/>
                  </a:ext>
                </a:extLst>
              </p:cNvPr>
              <p:cNvSpPr/>
              <p:nvPr/>
            </p:nvSpPr>
            <p:spPr>
              <a:xfrm>
                <a:off x="2861441" y="2201917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41E51E-0558-FA4C-8B45-FB68D618F7C5}"/>
                  </a:ext>
                </a:extLst>
              </p:cNvPr>
              <p:cNvSpPr/>
              <p:nvPr/>
            </p:nvSpPr>
            <p:spPr>
              <a:xfrm>
                <a:off x="3042744" y="2433145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5E2B6E3-A416-0548-A39E-5D3E0025A51F}"/>
                  </a:ext>
                </a:extLst>
              </p:cNvPr>
              <p:cNvGrpSpPr/>
              <p:nvPr/>
            </p:nvGrpSpPr>
            <p:grpSpPr>
              <a:xfrm>
                <a:off x="2312274" y="2372711"/>
                <a:ext cx="798786" cy="1045779"/>
                <a:chOff x="3210908" y="2075793"/>
                <a:chExt cx="798786" cy="1045779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BBDA01-BBE6-C940-8F5F-08BCB9BB4EF8}"/>
                    </a:ext>
                  </a:extLst>
                </p:cNvPr>
                <p:cNvSpPr/>
                <p:nvPr/>
              </p:nvSpPr>
              <p:spPr>
                <a:xfrm>
                  <a:off x="3484177" y="20757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1B54008-CED4-CF42-B376-8E2F42F29545}"/>
                    </a:ext>
                  </a:extLst>
                </p:cNvPr>
                <p:cNvSpPr/>
                <p:nvPr/>
              </p:nvSpPr>
              <p:spPr>
                <a:xfrm>
                  <a:off x="3636577" y="22281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DD115B1-F7DC-C54A-86B0-737EA5D3D94C}"/>
                    </a:ext>
                  </a:extLst>
                </p:cNvPr>
                <p:cNvSpPr/>
                <p:nvPr/>
              </p:nvSpPr>
              <p:spPr>
                <a:xfrm>
                  <a:off x="3788977" y="23805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8F16ABA-FB23-904A-B7C9-51744B3BAA36}"/>
                    </a:ext>
                  </a:extLst>
                </p:cNvPr>
                <p:cNvSpPr/>
                <p:nvPr/>
              </p:nvSpPr>
              <p:spPr>
                <a:xfrm>
                  <a:off x="3941377" y="25329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68EA29B-8454-5F4F-85A4-96A516970C8A}"/>
                    </a:ext>
                  </a:extLst>
                </p:cNvPr>
                <p:cNvSpPr/>
                <p:nvPr/>
              </p:nvSpPr>
              <p:spPr>
                <a:xfrm>
                  <a:off x="3271342" y="2212428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9906D96-591F-7547-ACD2-3AC8E2EF856F}"/>
                    </a:ext>
                  </a:extLst>
                </p:cNvPr>
                <p:cNvSpPr/>
                <p:nvPr/>
              </p:nvSpPr>
              <p:spPr>
                <a:xfrm>
                  <a:off x="3957142" y="2864069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CD08C8E-31A9-9943-94C0-08C7DB14260D}"/>
                    </a:ext>
                  </a:extLst>
                </p:cNvPr>
                <p:cNvSpPr/>
                <p:nvPr/>
              </p:nvSpPr>
              <p:spPr>
                <a:xfrm>
                  <a:off x="3720660" y="3069020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9AC0EC8-2AF1-6A4E-976A-21BCE1A7B078}"/>
                    </a:ext>
                  </a:extLst>
                </p:cNvPr>
                <p:cNvSpPr/>
                <p:nvPr/>
              </p:nvSpPr>
              <p:spPr>
                <a:xfrm>
                  <a:off x="3807370" y="2659117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409E03-5CA1-D147-B212-33B5A8AAF071}"/>
                    </a:ext>
                  </a:extLst>
                </p:cNvPr>
                <p:cNvSpPr/>
                <p:nvPr/>
              </p:nvSpPr>
              <p:spPr>
                <a:xfrm>
                  <a:off x="3297618" y="2864069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13C2EA9-F365-6446-B8B6-7584D07E67A3}"/>
                    </a:ext>
                  </a:extLst>
                </p:cNvPr>
                <p:cNvSpPr/>
                <p:nvPr/>
              </p:nvSpPr>
              <p:spPr>
                <a:xfrm>
                  <a:off x="3237184" y="2417379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3FD2819-19C0-1B47-BD32-9CFBB52557F8}"/>
                    </a:ext>
                  </a:extLst>
                </p:cNvPr>
                <p:cNvSpPr/>
                <p:nvPr/>
              </p:nvSpPr>
              <p:spPr>
                <a:xfrm>
                  <a:off x="3210908" y="2632841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C3B79AA-9A70-6148-8E2F-F0BD0A270EF9}"/>
                    </a:ext>
                  </a:extLst>
                </p:cNvPr>
                <p:cNvSpPr/>
                <p:nvPr/>
              </p:nvSpPr>
              <p:spPr>
                <a:xfrm>
                  <a:off x="3746936" y="2942896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15DA85D-E2C8-AD41-B6D2-EC97E75B9E52}"/>
                    </a:ext>
                  </a:extLst>
                </p:cNvPr>
                <p:cNvSpPr/>
                <p:nvPr/>
              </p:nvSpPr>
              <p:spPr>
                <a:xfrm>
                  <a:off x="3463156" y="2963917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3FCB976-E6AD-3347-84C7-62BC5884DB0A}"/>
                    </a:ext>
                  </a:extLst>
                </p:cNvPr>
                <p:cNvSpPr/>
                <p:nvPr/>
              </p:nvSpPr>
              <p:spPr>
                <a:xfrm>
                  <a:off x="3720660" y="2816772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F03C7D-9873-AA41-A838-FC924EFFFD53}"/>
                    </a:ext>
                  </a:extLst>
                </p:cNvPr>
                <p:cNvSpPr/>
                <p:nvPr/>
              </p:nvSpPr>
              <p:spPr>
                <a:xfrm>
                  <a:off x="3444763" y="2737945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CD91A5E-70C2-554E-A0BE-E6687B13BDBB}"/>
                    </a:ext>
                  </a:extLst>
                </p:cNvPr>
                <p:cNvSpPr/>
                <p:nvPr/>
              </p:nvSpPr>
              <p:spPr>
                <a:xfrm>
                  <a:off x="3457901" y="2538248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41483D3-42AB-844C-BEE8-C61AC1824473}"/>
                    </a:ext>
                  </a:extLst>
                </p:cNvPr>
                <p:cNvSpPr/>
                <p:nvPr/>
              </p:nvSpPr>
              <p:spPr>
                <a:xfrm>
                  <a:off x="3465784" y="2354317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54E7F0C-BF9E-3B45-9BB6-3986206DC192}"/>
                    </a:ext>
                  </a:extLst>
                </p:cNvPr>
                <p:cNvSpPr/>
                <p:nvPr/>
              </p:nvSpPr>
              <p:spPr>
                <a:xfrm>
                  <a:off x="3647087" y="2585545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E91ACB2-BD90-5146-9CAB-AE9AF7A4BE90}"/>
                </a:ext>
              </a:extLst>
            </p:cNvPr>
            <p:cNvGrpSpPr/>
            <p:nvPr/>
          </p:nvGrpSpPr>
          <p:grpSpPr>
            <a:xfrm>
              <a:off x="3003329" y="1761797"/>
              <a:ext cx="1093077" cy="1495097"/>
              <a:chOff x="2312274" y="1923393"/>
              <a:chExt cx="1093077" cy="1495097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7FD7C49-FEBF-1E4C-976A-A9512370B4DD}"/>
                  </a:ext>
                </a:extLst>
              </p:cNvPr>
              <p:cNvSpPr/>
              <p:nvPr/>
            </p:nvSpPr>
            <p:spPr>
              <a:xfrm>
                <a:off x="2879834" y="19233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3C3E9-406B-684C-82AD-7EAA2B67A694}"/>
                  </a:ext>
                </a:extLst>
              </p:cNvPr>
              <p:cNvSpPr/>
              <p:nvPr/>
            </p:nvSpPr>
            <p:spPr>
              <a:xfrm>
                <a:off x="3032234" y="20757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6850A3D-E89D-8647-8C6E-AF2C2950E9B2}"/>
                  </a:ext>
                </a:extLst>
              </p:cNvPr>
              <p:cNvSpPr/>
              <p:nvPr/>
            </p:nvSpPr>
            <p:spPr>
              <a:xfrm>
                <a:off x="3184634" y="22281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4C41F80-3E8C-F34F-84EC-C24C93A00A8C}"/>
                  </a:ext>
                </a:extLst>
              </p:cNvPr>
              <p:cNvSpPr/>
              <p:nvPr/>
            </p:nvSpPr>
            <p:spPr>
              <a:xfrm>
                <a:off x="3337034" y="2380593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E0EF963-8EB1-5548-9369-0545700BBBC5}"/>
                  </a:ext>
                </a:extLst>
              </p:cNvPr>
              <p:cNvSpPr/>
              <p:nvPr/>
            </p:nvSpPr>
            <p:spPr>
              <a:xfrm>
                <a:off x="2666999" y="2060028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3D7F8F8-3CF4-CE46-8E76-2CD0587EC6EF}"/>
                  </a:ext>
                </a:extLst>
              </p:cNvPr>
              <p:cNvSpPr/>
              <p:nvPr/>
            </p:nvSpPr>
            <p:spPr>
              <a:xfrm>
                <a:off x="3352799" y="2711669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E88E9B1-5316-524E-B8D9-0E94EE60D468}"/>
                  </a:ext>
                </a:extLst>
              </p:cNvPr>
              <p:cNvSpPr/>
              <p:nvPr/>
            </p:nvSpPr>
            <p:spPr>
              <a:xfrm>
                <a:off x="3116317" y="2916620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6380F7B-16E1-A743-B920-666B81B4BBFC}"/>
                  </a:ext>
                </a:extLst>
              </p:cNvPr>
              <p:cNvSpPr/>
              <p:nvPr/>
            </p:nvSpPr>
            <p:spPr>
              <a:xfrm>
                <a:off x="3203027" y="2506717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0FCD814-12E3-C848-959A-7875597070B3}"/>
                  </a:ext>
                </a:extLst>
              </p:cNvPr>
              <p:cNvSpPr/>
              <p:nvPr/>
            </p:nvSpPr>
            <p:spPr>
              <a:xfrm>
                <a:off x="2693275" y="2711669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882FCB6-14A1-2E4F-B233-CE83EB8EC727}"/>
                  </a:ext>
                </a:extLst>
              </p:cNvPr>
              <p:cNvSpPr/>
              <p:nvPr/>
            </p:nvSpPr>
            <p:spPr>
              <a:xfrm>
                <a:off x="2632841" y="2264979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4D4A990-4A02-D94E-90A2-C3960046DF7B}"/>
                  </a:ext>
                </a:extLst>
              </p:cNvPr>
              <p:cNvSpPr/>
              <p:nvPr/>
            </p:nvSpPr>
            <p:spPr>
              <a:xfrm>
                <a:off x="2606565" y="2480441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40CFC7C-A2BD-F14A-8DD0-8F98DFD8A5BD}"/>
                  </a:ext>
                </a:extLst>
              </p:cNvPr>
              <p:cNvSpPr/>
              <p:nvPr/>
            </p:nvSpPr>
            <p:spPr>
              <a:xfrm>
                <a:off x="3142593" y="2790496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1FB973F-8691-CC4D-8924-1675B01A8B9A}"/>
                  </a:ext>
                </a:extLst>
              </p:cNvPr>
              <p:cNvSpPr/>
              <p:nvPr/>
            </p:nvSpPr>
            <p:spPr>
              <a:xfrm>
                <a:off x="2858813" y="2811517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AB185F2-62CF-014A-BA0A-D46F23201E27}"/>
                  </a:ext>
                </a:extLst>
              </p:cNvPr>
              <p:cNvSpPr/>
              <p:nvPr/>
            </p:nvSpPr>
            <p:spPr>
              <a:xfrm>
                <a:off x="3116317" y="2664372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1A5C844-9555-B446-9B52-AC7EC03C7333}"/>
                  </a:ext>
                </a:extLst>
              </p:cNvPr>
              <p:cNvSpPr/>
              <p:nvPr/>
            </p:nvSpPr>
            <p:spPr>
              <a:xfrm>
                <a:off x="2840420" y="2585545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C73E3DF-98D4-8E45-B51A-C817EDCD1FC3}"/>
                  </a:ext>
                </a:extLst>
              </p:cNvPr>
              <p:cNvSpPr/>
              <p:nvPr/>
            </p:nvSpPr>
            <p:spPr>
              <a:xfrm>
                <a:off x="2853558" y="2385848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0EAC132-40A0-FD4C-BB37-EBB72AF78BFF}"/>
                  </a:ext>
                </a:extLst>
              </p:cNvPr>
              <p:cNvSpPr/>
              <p:nvPr/>
            </p:nvSpPr>
            <p:spPr>
              <a:xfrm>
                <a:off x="2861441" y="2201917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D17C018-E305-4544-AF42-F874CAD66E7D}"/>
                  </a:ext>
                </a:extLst>
              </p:cNvPr>
              <p:cNvSpPr/>
              <p:nvPr/>
            </p:nvSpPr>
            <p:spPr>
              <a:xfrm>
                <a:off x="3042744" y="2433145"/>
                <a:ext cx="52552" cy="52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2397760-71E9-2048-8BD5-EF4BBEF42F55}"/>
                  </a:ext>
                </a:extLst>
              </p:cNvPr>
              <p:cNvGrpSpPr/>
              <p:nvPr/>
            </p:nvGrpSpPr>
            <p:grpSpPr>
              <a:xfrm>
                <a:off x="2312274" y="2372711"/>
                <a:ext cx="798786" cy="1045779"/>
                <a:chOff x="3210908" y="2075793"/>
                <a:chExt cx="798786" cy="1045779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90CC4F6-159E-A944-B96F-84F4493833E2}"/>
                    </a:ext>
                  </a:extLst>
                </p:cNvPr>
                <p:cNvSpPr/>
                <p:nvPr/>
              </p:nvSpPr>
              <p:spPr>
                <a:xfrm>
                  <a:off x="3484177" y="20757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405858BC-81EE-8844-927D-FF1896158EC6}"/>
                    </a:ext>
                  </a:extLst>
                </p:cNvPr>
                <p:cNvSpPr/>
                <p:nvPr/>
              </p:nvSpPr>
              <p:spPr>
                <a:xfrm>
                  <a:off x="3636577" y="22281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6660F57C-D53D-5B49-9413-C8EDC520E16C}"/>
                    </a:ext>
                  </a:extLst>
                </p:cNvPr>
                <p:cNvSpPr/>
                <p:nvPr/>
              </p:nvSpPr>
              <p:spPr>
                <a:xfrm>
                  <a:off x="3788977" y="23805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84948691-FE3D-AA4A-839C-18707AE37E54}"/>
                    </a:ext>
                  </a:extLst>
                </p:cNvPr>
                <p:cNvSpPr/>
                <p:nvPr/>
              </p:nvSpPr>
              <p:spPr>
                <a:xfrm>
                  <a:off x="3941377" y="2532993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432DF86-F282-EF4C-BF8E-40B5CA76A4F5}"/>
                    </a:ext>
                  </a:extLst>
                </p:cNvPr>
                <p:cNvSpPr/>
                <p:nvPr/>
              </p:nvSpPr>
              <p:spPr>
                <a:xfrm>
                  <a:off x="3271342" y="2212428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ED708ED1-43AF-C949-B031-58973B71E76A}"/>
                    </a:ext>
                  </a:extLst>
                </p:cNvPr>
                <p:cNvSpPr/>
                <p:nvPr/>
              </p:nvSpPr>
              <p:spPr>
                <a:xfrm>
                  <a:off x="3957142" y="2864069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B5648C-CC17-FA42-B5B8-4FF007213543}"/>
                    </a:ext>
                  </a:extLst>
                </p:cNvPr>
                <p:cNvSpPr/>
                <p:nvPr/>
              </p:nvSpPr>
              <p:spPr>
                <a:xfrm>
                  <a:off x="3720660" y="3069020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EB36870-D07C-9B4F-ACDA-82614242AEE9}"/>
                    </a:ext>
                  </a:extLst>
                </p:cNvPr>
                <p:cNvSpPr/>
                <p:nvPr/>
              </p:nvSpPr>
              <p:spPr>
                <a:xfrm>
                  <a:off x="3807370" y="2659117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DBC7A11-0861-9348-B030-89B25567FDD2}"/>
                    </a:ext>
                  </a:extLst>
                </p:cNvPr>
                <p:cNvSpPr/>
                <p:nvPr/>
              </p:nvSpPr>
              <p:spPr>
                <a:xfrm>
                  <a:off x="3297618" y="2864069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B638FB41-B902-4644-9D41-3799A213B6FD}"/>
                    </a:ext>
                  </a:extLst>
                </p:cNvPr>
                <p:cNvSpPr/>
                <p:nvPr/>
              </p:nvSpPr>
              <p:spPr>
                <a:xfrm>
                  <a:off x="3237184" y="2417379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E9865C22-FDD0-BF49-8784-D10CCA3C4F2C}"/>
                    </a:ext>
                  </a:extLst>
                </p:cNvPr>
                <p:cNvSpPr/>
                <p:nvPr/>
              </p:nvSpPr>
              <p:spPr>
                <a:xfrm>
                  <a:off x="3210908" y="2632841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B9DEE80-B322-E344-A24C-30BF72BFDF2F}"/>
                    </a:ext>
                  </a:extLst>
                </p:cNvPr>
                <p:cNvSpPr/>
                <p:nvPr/>
              </p:nvSpPr>
              <p:spPr>
                <a:xfrm>
                  <a:off x="3746936" y="2942896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9FCA59-373B-5243-9A64-A5EE02D9B25D}"/>
                    </a:ext>
                  </a:extLst>
                </p:cNvPr>
                <p:cNvSpPr/>
                <p:nvPr/>
              </p:nvSpPr>
              <p:spPr>
                <a:xfrm>
                  <a:off x="3463156" y="2963917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6F98898-61EE-F64B-9AEE-B9A3653F3D8C}"/>
                    </a:ext>
                  </a:extLst>
                </p:cNvPr>
                <p:cNvSpPr/>
                <p:nvPr/>
              </p:nvSpPr>
              <p:spPr>
                <a:xfrm>
                  <a:off x="3720660" y="2816772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E6DB291C-4F5D-664E-B3BA-94AB111E558B}"/>
                    </a:ext>
                  </a:extLst>
                </p:cNvPr>
                <p:cNvSpPr/>
                <p:nvPr/>
              </p:nvSpPr>
              <p:spPr>
                <a:xfrm>
                  <a:off x="3444763" y="2737945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39F98585-D5B1-D14F-B8F9-872B3ECFFA50}"/>
                    </a:ext>
                  </a:extLst>
                </p:cNvPr>
                <p:cNvSpPr/>
                <p:nvPr/>
              </p:nvSpPr>
              <p:spPr>
                <a:xfrm>
                  <a:off x="3457901" y="2538248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A65D8E3-221A-2746-88FE-552736791D24}"/>
                    </a:ext>
                  </a:extLst>
                </p:cNvPr>
                <p:cNvSpPr/>
                <p:nvPr/>
              </p:nvSpPr>
              <p:spPr>
                <a:xfrm>
                  <a:off x="3465784" y="2354317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BFFA0C98-ECDC-AF45-B288-2F40EFF028C3}"/>
                    </a:ext>
                  </a:extLst>
                </p:cNvPr>
                <p:cNvSpPr/>
                <p:nvPr/>
              </p:nvSpPr>
              <p:spPr>
                <a:xfrm>
                  <a:off x="3647087" y="2585545"/>
                  <a:ext cx="52552" cy="525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43" name="Oval 242">
            <a:extLst>
              <a:ext uri="{FF2B5EF4-FFF2-40B4-BE49-F238E27FC236}">
                <a16:creationId xmlns:a16="http://schemas.microsoft.com/office/drawing/2014/main" id="{2C76EAB1-53A2-D64B-BB2C-A418705AF07A}"/>
              </a:ext>
            </a:extLst>
          </p:cNvPr>
          <p:cNvSpPr/>
          <p:nvPr/>
        </p:nvSpPr>
        <p:spPr>
          <a:xfrm>
            <a:off x="5336774" y="2238212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AF516D70-FD24-9B4A-9C83-5B60024DD3B9}"/>
              </a:ext>
            </a:extLst>
          </p:cNvPr>
          <p:cNvSpPr/>
          <p:nvPr/>
        </p:nvSpPr>
        <p:spPr>
          <a:xfrm>
            <a:off x="5489174" y="2390612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506ECC1-45BA-1544-AA30-638960355666}"/>
              </a:ext>
            </a:extLst>
          </p:cNvPr>
          <p:cNvSpPr/>
          <p:nvPr/>
        </p:nvSpPr>
        <p:spPr>
          <a:xfrm>
            <a:off x="5504939" y="2721688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5917AE-6676-2A46-A081-289901A073DE}"/>
              </a:ext>
            </a:extLst>
          </p:cNvPr>
          <p:cNvSpPr/>
          <p:nvPr/>
        </p:nvSpPr>
        <p:spPr>
          <a:xfrm>
            <a:off x="5268457" y="2926639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BD333F8C-D698-0D4F-BD42-1B3A9ABC7A4C}"/>
              </a:ext>
            </a:extLst>
          </p:cNvPr>
          <p:cNvSpPr/>
          <p:nvPr/>
        </p:nvSpPr>
        <p:spPr>
          <a:xfrm>
            <a:off x="5355167" y="251673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6631241-7FF8-2E47-8A85-A778E3A2FC8C}"/>
              </a:ext>
            </a:extLst>
          </p:cNvPr>
          <p:cNvSpPr/>
          <p:nvPr/>
        </p:nvSpPr>
        <p:spPr>
          <a:xfrm>
            <a:off x="4845415" y="2721688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C71BDA6-9986-F94A-9E68-A78E85738561}"/>
              </a:ext>
            </a:extLst>
          </p:cNvPr>
          <p:cNvSpPr/>
          <p:nvPr/>
        </p:nvSpPr>
        <p:spPr>
          <a:xfrm>
            <a:off x="4784981" y="2274998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25332AAE-8D4F-984F-B697-6BF5510A2140}"/>
              </a:ext>
            </a:extLst>
          </p:cNvPr>
          <p:cNvSpPr/>
          <p:nvPr/>
        </p:nvSpPr>
        <p:spPr>
          <a:xfrm>
            <a:off x="4758705" y="2490460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377C9F4-7BCE-0A4F-AA9D-EC8417A91007}"/>
              </a:ext>
            </a:extLst>
          </p:cNvPr>
          <p:cNvSpPr/>
          <p:nvPr/>
        </p:nvSpPr>
        <p:spPr>
          <a:xfrm>
            <a:off x="5294733" y="2800515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C4F01CC5-DD51-1545-81D5-D0DBEA57374C}"/>
              </a:ext>
            </a:extLst>
          </p:cNvPr>
          <p:cNvSpPr/>
          <p:nvPr/>
        </p:nvSpPr>
        <p:spPr>
          <a:xfrm>
            <a:off x="5010953" y="282153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D5979CF0-9FB4-7540-882F-20194DE09F97}"/>
              </a:ext>
            </a:extLst>
          </p:cNvPr>
          <p:cNvSpPr/>
          <p:nvPr/>
        </p:nvSpPr>
        <p:spPr>
          <a:xfrm>
            <a:off x="5268457" y="2674391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8DC03958-F37C-274E-A276-30383EC7D1E1}"/>
              </a:ext>
            </a:extLst>
          </p:cNvPr>
          <p:cNvSpPr/>
          <p:nvPr/>
        </p:nvSpPr>
        <p:spPr>
          <a:xfrm>
            <a:off x="4992560" y="2595564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14C5E9A-FD07-2640-8312-FF6D9B49D538}"/>
              </a:ext>
            </a:extLst>
          </p:cNvPr>
          <p:cNvSpPr/>
          <p:nvPr/>
        </p:nvSpPr>
        <p:spPr>
          <a:xfrm>
            <a:off x="5005698" y="2395867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80C183B-681B-EF42-B79D-C03388928EDD}"/>
              </a:ext>
            </a:extLst>
          </p:cNvPr>
          <p:cNvGrpSpPr/>
          <p:nvPr/>
        </p:nvGrpSpPr>
        <p:grpSpPr>
          <a:xfrm>
            <a:off x="5533449" y="4294099"/>
            <a:ext cx="417787" cy="331076"/>
            <a:chOff x="4858411" y="3549869"/>
            <a:chExt cx="417787" cy="331076"/>
          </a:xfrm>
          <a:solidFill>
            <a:srgbClr val="FF0000"/>
          </a:solidFill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1D17B83-5B46-4A4A-B124-D53F77ADB5CD}"/>
                </a:ext>
              </a:extLst>
            </p:cNvPr>
            <p:cNvSpPr/>
            <p:nvPr/>
          </p:nvSpPr>
          <p:spPr>
            <a:xfrm>
              <a:off x="5071246" y="3549869"/>
              <a:ext cx="52552" cy="5255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8D4DD0C-96E9-8549-9D10-2F04C6E7325A}"/>
                </a:ext>
              </a:extLst>
            </p:cNvPr>
            <p:cNvSpPr/>
            <p:nvPr/>
          </p:nvSpPr>
          <p:spPr>
            <a:xfrm>
              <a:off x="5223646" y="3702269"/>
              <a:ext cx="52552" cy="5255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CCFDB85-94C1-B049-9167-8EAF9AB1758B}"/>
                </a:ext>
              </a:extLst>
            </p:cNvPr>
            <p:cNvSpPr/>
            <p:nvPr/>
          </p:nvSpPr>
          <p:spPr>
            <a:xfrm>
              <a:off x="4858411" y="3686504"/>
              <a:ext cx="52552" cy="5255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718540D-04C7-AE4B-B051-90436DA46A23}"/>
                </a:ext>
              </a:extLst>
            </p:cNvPr>
            <p:cNvSpPr/>
            <p:nvPr/>
          </p:nvSpPr>
          <p:spPr>
            <a:xfrm>
              <a:off x="5052853" y="3828393"/>
              <a:ext cx="52552" cy="5255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AC23E356-3A8C-C342-A518-A431F11CA002}"/>
              </a:ext>
            </a:extLst>
          </p:cNvPr>
          <p:cNvSpPr/>
          <p:nvPr/>
        </p:nvSpPr>
        <p:spPr>
          <a:xfrm>
            <a:off x="5194884" y="2443164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D2AC4E6-A5CE-034A-AB08-0073F7EF3E1C}"/>
              </a:ext>
            </a:extLst>
          </p:cNvPr>
          <p:cNvGrpSpPr/>
          <p:nvPr/>
        </p:nvGrpSpPr>
        <p:grpSpPr>
          <a:xfrm>
            <a:off x="4464414" y="2382733"/>
            <a:ext cx="798786" cy="1045779"/>
            <a:chOff x="3210908" y="2075793"/>
            <a:chExt cx="798786" cy="1045779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16A9D782-BFD5-564E-B1DD-F1144AAD2DEA}"/>
                </a:ext>
              </a:extLst>
            </p:cNvPr>
            <p:cNvSpPr/>
            <p:nvPr/>
          </p:nvSpPr>
          <p:spPr>
            <a:xfrm>
              <a:off x="3484177" y="20757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C90D39D4-8864-CB49-9C1C-3BEA72E8C074}"/>
                </a:ext>
              </a:extLst>
            </p:cNvPr>
            <p:cNvSpPr/>
            <p:nvPr/>
          </p:nvSpPr>
          <p:spPr>
            <a:xfrm>
              <a:off x="3636577" y="22281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00868A2-00AA-8D48-977C-926CCBF0B704}"/>
                </a:ext>
              </a:extLst>
            </p:cNvPr>
            <p:cNvSpPr/>
            <p:nvPr/>
          </p:nvSpPr>
          <p:spPr>
            <a:xfrm>
              <a:off x="3788977" y="23805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FF95D6D-C429-1548-ACCC-F5B71947E883}"/>
                </a:ext>
              </a:extLst>
            </p:cNvPr>
            <p:cNvSpPr/>
            <p:nvPr/>
          </p:nvSpPr>
          <p:spPr>
            <a:xfrm>
              <a:off x="3941377" y="25329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BFAE339-1203-314B-BA16-6EAD8A7618DF}"/>
                </a:ext>
              </a:extLst>
            </p:cNvPr>
            <p:cNvSpPr/>
            <p:nvPr/>
          </p:nvSpPr>
          <p:spPr>
            <a:xfrm>
              <a:off x="3271342" y="2212428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88FC471-AD78-0849-9C31-16A1B0BBE45C}"/>
                </a:ext>
              </a:extLst>
            </p:cNvPr>
            <p:cNvSpPr/>
            <p:nvPr/>
          </p:nvSpPr>
          <p:spPr>
            <a:xfrm>
              <a:off x="3957142" y="2864069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D1BA177-77E9-0E40-AF01-93D7136C3255}"/>
                </a:ext>
              </a:extLst>
            </p:cNvPr>
            <p:cNvSpPr/>
            <p:nvPr/>
          </p:nvSpPr>
          <p:spPr>
            <a:xfrm>
              <a:off x="3720660" y="3069020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0271F00-7775-EC49-B357-B90F18396087}"/>
                </a:ext>
              </a:extLst>
            </p:cNvPr>
            <p:cNvSpPr/>
            <p:nvPr/>
          </p:nvSpPr>
          <p:spPr>
            <a:xfrm>
              <a:off x="3807370" y="2659117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DEF4F87-A625-784C-B6BF-C8720EC10E24}"/>
                </a:ext>
              </a:extLst>
            </p:cNvPr>
            <p:cNvSpPr/>
            <p:nvPr/>
          </p:nvSpPr>
          <p:spPr>
            <a:xfrm>
              <a:off x="3297618" y="2864069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0AC87F6-D653-7B49-94CC-19EAA1081F93}"/>
                </a:ext>
              </a:extLst>
            </p:cNvPr>
            <p:cNvSpPr/>
            <p:nvPr/>
          </p:nvSpPr>
          <p:spPr>
            <a:xfrm>
              <a:off x="3237184" y="2417379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F1609323-9382-7B42-93D3-F33848547623}"/>
                </a:ext>
              </a:extLst>
            </p:cNvPr>
            <p:cNvSpPr/>
            <p:nvPr/>
          </p:nvSpPr>
          <p:spPr>
            <a:xfrm>
              <a:off x="3210908" y="2632841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0F7A99B-B81A-5448-A742-1924C089FEAD}"/>
                </a:ext>
              </a:extLst>
            </p:cNvPr>
            <p:cNvSpPr/>
            <p:nvPr/>
          </p:nvSpPr>
          <p:spPr>
            <a:xfrm>
              <a:off x="3746936" y="2942896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6F1773C-7B37-884D-9B4A-730EB53739B8}"/>
                </a:ext>
              </a:extLst>
            </p:cNvPr>
            <p:cNvSpPr/>
            <p:nvPr/>
          </p:nvSpPr>
          <p:spPr>
            <a:xfrm>
              <a:off x="3463156" y="2963917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32B5127-006B-D643-9665-DA3C1C8F9F03}"/>
                </a:ext>
              </a:extLst>
            </p:cNvPr>
            <p:cNvSpPr/>
            <p:nvPr/>
          </p:nvSpPr>
          <p:spPr>
            <a:xfrm>
              <a:off x="3720660" y="2816772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F0B7C1B1-A7CB-5D4E-A2B5-ED5231A5DBA1}"/>
                </a:ext>
              </a:extLst>
            </p:cNvPr>
            <p:cNvSpPr/>
            <p:nvPr/>
          </p:nvSpPr>
          <p:spPr>
            <a:xfrm>
              <a:off x="3444763" y="2737945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8F90F64-1C53-F445-84ED-B5E59524D417}"/>
                </a:ext>
              </a:extLst>
            </p:cNvPr>
            <p:cNvSpPr/>
            <p:nvPr/>
          </p:nvSpPr>
          <p:spPr>
            <a:xfrm>
              <a:off x="3457901" y="2538248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626EE12-008F-354F-8DC1-D5D74B05ECEE}"/>
                </a:ext>
              </a:extLst>
            </p:cNvPr>
            <p:cNvSpPr/>
            <p:nvPr/>
          </p:nvSpPr>
          <p:spPr>
            <a:xfrm>
              <a:off x="3465784" y="2354317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4FFEFE4-9218-E243-AB6C-651669983669}"/>
                </a:ext>
              </a:extLst>
            </p:cNvPr>
            <p:cNvSpPr/>
            <p:nvPr/>
          </p:nvSpPr>
          <p:spPr>
            <a:xfrm>
              <a:off x="3647087" y="2585545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04" name="Oval 203">
            <a:extLst>
              <a:ext uri="{FF2B5EF4-FFF2-40B4-BE49-F238E27FC236}">
                <a16:creationId xmlns:a16="http://schemas.microsoft.com/office/drawing/2014/main" id="{7E7CE095-4519-FB42-90D4-723E28ABCFE1}"/>
              </a:ext>
            </a:extLst>
          </p:cNvPr>
          <p:cNvSpPr/>
          <p:nvPr/>
        </p:nvSpPr>
        <p:spPr>
          <a:xfrm>
            <a:off x="5723029" y="177181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60FB168-0D98-B04C-96C4-2FEDD0BBC34A}"/>
              </a:ext>
            </a:extLst>
          </p:cNvPr>
          <p:cNvSpPr/>
          <p:nvPr/>
        </p:nvSpPr>
        <p:spPr>
          <a:xfrm>
            <a:off x="5875429" y="192421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F85CC17-2005-7D46-8EFE-FC666F6A7AED}"/>
              </a:ext>
            </a:extLst>
          </p:cNvPr>
          <p:cNvSpPr/>
          <p:nvPr/>
        </p:nvSpPr>
        <p:spPr>
          <a:xfrm>
            <a:off x="6027829" y="207661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130B47F-B8D7-FE4A-9B60-E3D43EC97BFF}"/>
              </a:ext>
            </a:extLst>
          </p:cNvPr>
          <p:cNvSpPr/>
          <p:nvPr/>
        </p:nvSpPr>
        <p:spPr>
          <a:xfrm>
            <a:off x="6180229" y="222901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9B72941-3FC8-5940-B057-869C6C1B55CF}"/>
              </a:ext>
            </a:extLst>
          </p:cNvPr>
          <p:cNvSpPr/>
          <p:nvPr/>
        </p:nvSpPr>
        <p:spPr>
          <a:xfrm>
            <a:off x="5510194" y="1908451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FD36935-A8AF-B54D-ABEC-4573CBD24549}"/>
              </a:ext>
            </a:extLst>
          </p:cNvPr>
          <p:cNvSpPr/>
          <p:nvPr/>
        </p:nvSpPr>
        <p:spPr>
          <a:xfrm>
            <a:off x="6195994" y="2560092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18974E8B-5F58-0140-B8F5-F0851954BE52}"/>
              </a:ext>
            </a:extLst>
          </p:cNvPr>
          <p:cNvSpPr/>
          <p:nvPr/>
        </p:nvSpPr>
        <p:spPr>
          <a:xfrm>
            <a:off x="5959512" y="2765043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81011B3-245D-A348-B9EF-3A45918A584D}"/>
              </a:ext>
            </a:extLst>
          </p:cNvPr>
          <p:cNvSpPr/>
          <p:nvPr/>
        </p:nvSpPr>
        <p:spPr>
          <a:xfrm>
            <a:off x="6046222" y="2355140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F1C4BCE-A634-2745-9205-A3DA84F7AA17}"/>
              </a:ext>
            </a:extLst>
          </p:cNvPr>
          <p:cNvSpPr/>
          <p:nvPr/>
        </p:nvSpPr>
        <p:spPr>
          <a:xfrm>
            <a:off x="5536470" y="2560092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C0339D4-4D0C-4347-9AAB-C1AB39BBBDD9}"/>
              </a:ext>
            </a:extLst>
          </p:cNvPr>
          <p:cNvSpPr/>
          <p:nvPr/>
        </p:nvSpPr>
        <p:spPr>
          <a:xfrm>
            <a:off x="5476036" y="2113402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D967883-971C-C24C-97CE-287FB3F8DE0D}"/>
              </a:ext>
            </a:extLst>
          </p:cNvPr>
          <p:cNvSpPr/>
          <p:nvPr/>
        </p:nvSpPr>
        <p:spPr>
          <a:xfrm>
            <a:off x="5449760" y="2328864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0716287-6479-6847-87E3-5CB981F622E5}"/>
              </a:ext>
            </a:extLst>
          </p:cNvPr>
          <p:cNvSpPr/>
          <p:nvPr/>
        </p:nvSpPr>
        <p:spPr>
          <a:xfrm>
            <a:off x="5985788" y="2638919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2C56502-BA35-9F49-A129-EEDE23F943AA}"/>
              </a:ext>
            </a:extLst>
          </p:cNvPr>
          <p:cNvSpPr/>
          <p:nvPr/>
        </p:nvSpPr>
        <p:spPr>
          <a:xfrm>
            <a:off x="5702008" y="2659940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951C921-B593-F748-B9F1-194903C4A3EF}"/>
              </a:ext>
            </a:extLst>
          </p:cNvPr>
          <p:cNvSpPr/>
          <p:nvPr/>
        </p:nvSpPr>
        <p:spPr>
          <a:xfrm>
            <a:off x="5959512" y="2512795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4935B57-3E35-344D-A961-2BB523DB4D98}"/>
              </a:ext>
            </a:extLst>
          </p:cNvPr>
          <p:cNvSpPr/>
          <p:nvPr/>
        </p:nvSpPr>
        <p:spPr>
          <a:xfrm>
            <a:off x="5683615" y="2433968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313BC88-89B4-524C-9A7C-263B3DE298A4}"/>
              </a:ext>
            </a:extLst>
          </p:cNvPr>
          <p:cNvSpPr/>
          <p:nvPr/>
        </p:nvSpPr>
        <p:spPr>
          <a:xfrm>
            <a:off x="5696753" y="2234271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93115EC-76E1-084C-87ED-5AB41C6A10EA}"/>
              </a:ext>
            </a:extLst>
          </p:cNvPr>
          <p:cNvSpPr/>
          <p:nvPr/>
        </p:nvSpPr>
        <p:spPr>
          <a:xfrm>
            <a:off x="5704636" y="2050340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210FFBD-B317-164D-B2DA-4DACDE34576A}"/>
              </a:ext>
            </a:extLst>
          </p:cNvPr>
          <p:cNvSpPr/>
          <p:nvPr/>
        </p:nvSpPr>
        <p:spPr>
          <a:xfrm>
            <a:off x="5885939" y="2281568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547B9F5-D82F-F644-9FEF-4C13011F2E0A}"/>
              </a:ext>
            </a:extLst>
          </p:cNvPr>
          <p:cNvGrpSpPr/>
          <p:nvPr/>
        </p:nvGrpSpPr>
        <p:grpSpPr>
          <a:xfrm>
            <a:off x="5155469" y="2221137"/>
            <a:ext cx="798786" cy="1045779"/>
            <a:chOff x="3210908" y="2075793"/>
            <a:chExt cx="798786" cy="1045779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C40F547-E984-124E-8B4A-66DFEB10DFB8}"/>
                </a:ext>
              </a:extLst>
            </p:cNvPr>
            <p:cNvSpPr/>
            <p:nvPr/>
          </p:nvSpPr>
          <p:spPr>
            <a:xfrm>
              <a:off x="3484177" y="20757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DE711D5-C971-184E-8C1F-4E12707A7D6F}"/>
                </a:ext>
              </a:extLst>
            </p:cNvPr>
            <p:cNvSpPr/>
            <p:nvPr/>
          </p:nvSpPr>
          <p:spPr>
            <a:xfrm>
              <a:off x="3636577" y="22281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9778B6-3BB8-8447-B350-540E75E3C355}"/>
                </a:ext>
              </a:extLst>
            </p:cNvPr>
            <p:cNvSpPr/>
            <p:nvPr/>
          </p:nvSpPr>
          <p:spPr>
            <a:xfrm>
              <a:off x="3788977" y="23805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1BC4410-AA7E-D840-934B-9EFE5274E109}"/>
                </a:ext>
              </a:extLst>
            </p:cNvPr>
            <p:cNvSpPr/>
            <p:nvPr/>
          </p:nvSpPr>
          <p:spPr>
            <a:xfrm>
              <a:off x="3941377" y="2532993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2EC9B4D-FB90-CE4E-A752-6C05E5099B2C}"/>
                </a:ext>
              </a:extLst>
            </p:cNvPr>
            <p:cNvSpPr/>
            <p:nvPr/>
          </p:nvSpPr>
          <p:spPr>
            <a:xfrm>
              <a:off x="3271342" y="2212428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2E03E05-418B-6746-A74C-25375B3EE3EA}"/>
                </a:ext>
              </a:extLst>
            </p:cNvPr>
            <p:cNvSpPr/>
            <p:nvPr/>
          </p:nvSpPr>
          <p:spPr>
            <a:xfrm>
              <a:off x="3957142" y="2864069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E8C27D7-933E-6446-8B8E-3090600320F9}"/>
                </a:ext>
              </a:extLst>
            </p:cNvPr>
            <p:cNvSpPr/>
            <p:nvPr/>
          </p:nvSpPr>
          <p:spPr>
            <a:xfrm>
              <a:off x="3720660" y="3069020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8E724CB9-867A-9F4A-A273-3F0721B911E3}"/>
                </a:ext>
              </a:extLst>
            </p:cNvPr>
            <p:cNvSpPr/>
            <p:nvPr/>
          </p:nvSpPr>
          <p:spPr>
            <a:xfrm>
              <a:off x="3807370" y="2659117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D055A97-F068-3149-9FE5-205A646FDBDC}"/>
                </a:ext>
              </a:extLst>
            </p:cNvPr>
            <p:cNvSpPr/>
            <p:nvPr/>
          </p:nvSpPr>
          <p:spPr>
            <a:xfrm>
              <a:off x="3297618" y="2864069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A0F9D4B-8D04-004F-A985-5D0E62AA2D36}"/>
                </a:ext>
              </a:extLst>
            </p:cNvPr>
            <p:cNvSpPr/>
            <p:nvPr/>
          </p:nvSpPr>
          <p:spPr>
            <a:xfrm>
              <a:off x="3237184" y="2417379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DAFE6AB5-D9C9-A347-9472-2ADB25718143}"/>
                </a:ext>
              </a:extLst>
            </p:cNvPr>
            <p:cNvSpPr/>
            <p:nvPr/>
          </p:nvSpPr>
          <p:spPr>
            <a:xfrm>
              <a:off x="3210908" y="2632841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9372DF0-D5F8-4D42-8846-FACCADDE01EB}"/>
                </a:ext>
              </a:extLst>
            </p:cNvPr>
            <p:cNvSpPr/>
            <p:nvPr/>
          </p:nvSpPr>
          <p:spPr>
            <a:xfrm>
              <a:off x="3746936" y="2942896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CF1F1F98-2F48-3C4F-98F9-BFC7F0DE4C29}"/>
                </a:ext>
              </a:extLst>
            </p:cNvPr>
            <p:cNvSpPr/>
            <p:nvPr/>
          </p:nvSpPr>
          <p:spPr>
            <a:xfrm>
              <a:off x="3463156" y="2963917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943F785-B9CC-E84D-A542-3FFE6619C404}"/>
                </a:ext>
              </a:extLst>
            </p:cNvPr>
            <p:cNvSpPr/>
            <p:nvPr/>
          </p:nvSpPr>
          <p:spPr>
            <a:xfrm>
              <a:off x="3720660" y="2816772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FB4A1F0-8C6A-0549-8805-AF1B1D2D1EA9}"/>
                </a:ext>
              </a:extLst>
            </p:cNvPr>
            <p:cNvSpPr/>
            <p:nvPr/>
          </p:nvSpPr>
          <p:spPr>
            <a:xfrm>
              <a:off x="3444763" y="2737945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64DD0F2-6E7F-3842-B7C9-CFFFBD930134}"/>
                </a:ext>
              </a:extLst>
            </p:cNvPr>
            <p:cNvSpPr/>
            <p:nvPr/>
          </p:nvSpPr>
          <p:spPr>
            <a:xfrm>
              <a:off x="3457901" y="2538248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5AD4A1D3-3E39-734A-8BB6-5E4C34DFE71C}"/>
                </a:ext>
              </a:extLst>
            </p:cNvPr>
            <p:cNvSpPr/>
            <p:nvPr/>
          </p:nvSpPr>
          <p:spPr>
            <a:xfrm>
              <a:off x="3465784" y="2354317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E36BD35-B855-2B40-9B2C-2592C430D5DA}"/>
                </a:ext>
              </a:extLst>
            </p:cNvPr>
            <p:cNvSpPr/>
            <p:nvPr/>
          </p:nvSpPr>
          <p:spPr>
            <a:xfrm>
              <a:off x="3647087" y="2585545"/>
              <a:ext cx="52552" cy="52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0" name="Oval 279">
            <a:extLst>
              <a:ext uri="{FF2B5EF4-FFF2-40B4-BE49-F238E27FC236}">
                <a16:creationId xmlns:a16="http://schemas.microsoft.com/office/drawing/2014/main" id="{F09AD965-292A-1E44-B996-C4731F194491}"/>
              </a:ext>
            </a:extLst>
          </p:cNvPr>
          <p:cNvSpPr/>
          <p:nvPr/>
        </p:nvSpPr>
        <p:spPr>
          <a:xfrm>
            <a:off x="4407883" y="1661457"/>
            <a:ext cx="1973355" cy="2049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86B1C80-7715-6E4D-A7DB-7F13BE1783AD}"/>
              </a:ext>
            </a:extLst>
          </p:cNvPr>
          <p:cNvSpPr/>
          <p:nvPr/>
        </p:nvSpPr>
        <p:spPr>
          <a:xfrm>
            <a:off x="1604325" y="1805977"/>
            <a:ext cx="1949632" cy="2049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DBC89AD-D661-4441-9689-0CBA07C78BF9}"/>
              </a:ext>
            </a:extLst>
          </p:cNvPr>
          <p:cNvSpPr/>
          <p:nvPr/>
        </p:nvSpPr>
        <p:spPr>
          <a:xfrm>
            <a:off x="5155472" y="2317041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40C0AF-B59D-2646-BF86-25F9920E7171}"/>
              </a:ext>
            </a:extLst>
          </p:cNvPr>
          <p:cNvSpPr/>
          <p:nvPr/>
        </p:nvSpPr>
        <p:spPr>
          <a:xfrm>
            <a:off x="5095038" y="1870351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20C4190-DF80-8E46-B2B0-92EEA4237FCF}"/>
              </a:ext>
            </a:extLst>
          </p:cNvPr>
          <p:cNvSpPr/>
          <p:nvPr/>
        </p:nvSpPr>
        <p:spPr>
          <a:xfrm>
            <a:off x="5068762" y="2085813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E5B680-FB57-6649-A8C3-53A73FEC90C4}"/>
              </a:ext>
            </a:extLst>
          </p:cNvPr>
          <p:cNvSpPr/>
          <p:nvPr/>
        </p:nvSpPr>
        <p:spPr>
          <a:xfrm>
            <a:off x="5775581" y="3127649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3F7BDC4-5B1B-DA46-883E-D69EA255D462}"/>
              </a:ext>
            </a:extLst>
          </p:cNvPr>
          <p:cNvSpPr/>
          <p:nvPr/>
        </p:nvSpPr>
        <p:spPr>
          <a:xfrm>
            <a:off x="5791346" y="3458725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C09D7BEF-C950-3640-9B7E-16C454C10B8B}"/>
              </a:ext>
            </a:extLst>
          </p:cNvPr>
          <p:cNvSpPr/>
          <p:nvPr/>
        </p:nvSpPr>
        <p:spPr>
          <a:xfrm>
            <a:off x="5641574" y="3253773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1DD80D7C-066A-9544-9851-37BBCBBD4AB6}"/>
              </a:ext>
            </a:extLst>
          </p:cNvPr>
          <p:cNvSpPr/>
          <p:nvPr/>
        </p:nvSpPr>
        <p:spPr>
          <a:xfrm>
            <a:off x="5581140" y="3537552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90B60FA5-F1E4-7F47-9E09-20B6A6565B81}"/>
              </a:ext>
            </a:extLst>
          </p:cNvPr>
          <p:cNvSpPr/>
          <p:nvPr/>
        </p:nvSpPr>
        <p:spPr>
          <a:xfrm>
            <a:off x="5554864" y="3411428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2AB6486-5734-684F-A80A-A512886AFF78}"/>
              </a:ext>
            </a:extLst>
          </p:cNvPr>
          <p:cNvSpPr/>
          <p:nvPr/>
        </p:nvSpPr>
        <p:spPr>
          <a:xfrm>
            <a:off x="5481291" y="3180201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A6AA7E4-2129-8C4B-980D-44E312EB4BE8}"/>
              </a:ext>
            </a:extLst>
          </p:cNvPr>
          <p:cNvSpPr/>
          <p:nvPr/>
        </p:nvSpPr>
        <p:spPr>
          <a:xfrm>
            <a:off x="2979828" y="3515220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E08B396-8504-AF4D-BFC7-EE613BAB0ED0}"/>
              </a:ext>
            </a:extLst>
          </p:cNvPr>
          <p:cNvSpPr/>
          <p:nvPr/>
        </p:nvSpPr>
        <p:spPr>
          <a:xfrm>
            <a:off x="2743346" y="3720171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79AB21F-7D56-2945-A1DA-4651D665F218}"/>
              </a:ext>
            </a:extLst>
          </p:cNvPr>
          <p:cNvSpPr/>
          <p:nvPr/>
        </p:nvSpPr>
        <p:spPr>
          <a:xfrm>
            <a:off x="2830056" y="3310268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CD32EBC8-7087-D64D-BF91-4704B0EE9E01}"/>
              </a:ext>
            </a:extLst>
          </p:cNvPr>
          <p:cNvSpPr/>
          <p:nvPr/>
        </p:nvSpPr>
        <p:spPr>
          <a:xfrm>
            <a:off x="2769622" y="3594047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A7A799C-5B9A-B04F-A4B8-57E50D05A67A}"/>
              </a:ext>
            </a:extLst>
          </p:cNvPr>
          <p:cNvSpPr/>
          <p:nvPr/>
        </p:nvSpPr>
        <p:spPr>
          <a:xfrm>
            <a:off x="2743346" y="3467923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9C631AA-8185-F848-9941-442684F5C621}"/>
              </a:ext>
            </a:extLst>
          </p:cNvPr>
          <p:cNvSpPr/>
          <p:nvPr/>
        </p:nvSpPr>
        <p:spPr>
          <a:xfrm>
            <a:off x="2467449" y="338909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DEF40396-E806-BD45-B6FA-127D387EFA11}"/>
              </a:ext>
            </a:extLst>
          </p:cNvPr>
          <p:cNvSpPr/>
          <p:nvPr/>
        </p:nvSpPr>
        <p:spPr>
          <a:xfrm>
            <a:off x="2669773" y="3236696"/>
            <a:ext cx="52552" cy="5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025BEBB-7FA2-F54F-A651-9003CFCD8B2F}"/>
                  </a:ext>
                </a:extLst>
              </p:cNvPr>
              <p:cNvSpPr txBox="1"/>
              <p:nvPr/>
            </p:nvSpPr>
            <p:spPr>
              <a:xfrm>
                <a:off x="3029757" y="1506272"/>
                <a:ext cx="32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2F518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2F518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2F518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rgbClr val="2F518F"/>
                  </a:solidFill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025BEBB-7FA2-F54F-A651-9003CFCD8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57" y="1506272"/>
                <a:ext cx="325820" cy="369332"/>
              </a:xfrm>
              <a:prstGeom prst="rect">
                <a:avLst/>
              </a:prstGeom>
              <a:blipFill>
                <a:blip r:embed="rId2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B1BCFD68-A8F8-744E-943F-19BE7963F928}"/>
                  </a:ext>
                </a:extLst>
              </p:cNvPr>
              <p:cNvSpPr txBox="1"/>
              <p:nvPr/>
            </p:nvSpPr>
            <p:spPr>
              <a:xfrm>
                <a:off x="6381238" y="1733560"/>
                <a:ext cx="32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2F518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2F518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2F518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rgbClr val="2F518F"/>
                  </a:solidFill>
                </a:endParaRPr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B1BCFD68-A8F8-744E-943F-19BE7963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38" y="1733560"/>
                <a:ext cx="325820" cy="369332"/>
              </a:xfrm>
              <a:prstGeom prst="rect">
                <a:avLst/>
              </a:prstGeom>
              <a:blipFill>
                <a:blip r:embed="rId3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Oval 302">
            <a:extLst>
              <a:ext uri="{FF2B5EF4-FFF2-40B4-BE49-F238E27FC236}">
                <a16:creationId xmlns:a16="http://schemas.microsoft.com/office/drawing/2014/main" id="{C8F0CDC5-9F96-864B-8F9E-6CDCA3F32670}"/>
              </a:ext>
            </a:extLst>
          </p:cNvPr>
          <p:cNvSpPr/>
          <p:nvPr/>
        </p:nvSpPr>
        <p:spPr>
          <a:xfrm>
            <a:off x="5480889" y="4185055"/>
            <a:ext cx="522894" cy="5544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F39ECEA-A3A0-8D42-8EA8-E81D9BA1230C}"/>
                  </a:ext>
                </a:extLst>
              </p:cNvPr>
              <p:cNvSpPr txBox="1"/>
              <p:nvPr/>
            </p:nvSpPr>
            <p:spPr>
              <a:xfrm>
                <a:off x="5852696" y="3872372"/>
                <a:ext cx="32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F39ECEA-A3A0-8D42-8EA8-E81D9BA12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96" y="3872372"/>
                <a:ext cx="325820" cy="369332"/>
              </a:xfrm>
              <a:prstGeom prst="rect">
                <a:avLst/>
              </a:prstGeom>
              <a:blipFill>
                <a:blip r:embed="rId4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7C5F0B9-8E65-2F43-8DD0-2D24CEB69A18}"/>
              </a:ext>
            </a:extLst>
          </p:cNvPr>
          <p:cNvGrpSpPr/>
          <p:nvPr/>
        </p:nvGrpSpPr>
        <p:grpSpPr>
          <a:xfrm>
            <a:off x="3931676" y="649833"/>
            <a:ext cx="204952" cy="204952"/>
            <a:chOff x="5071246" y="3549869"/>
            <a:chExt cx="204952" cy="204952"/>
          </a:xfrm>
          <a:solidFill>
            <a:srgbClr val="FF0000"/>
          </a:solidFill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E12203A-68A3-4941-8E8C-D0A272604A46}"/>
                </a:ext>
              </a:extLst>
            </p:cNvPr>
            <p:cNvSpPr/>
            <p:nvPr/>
          </p:nvSpPr>
          <p:spPr>
            <a:xfrm>
              <a:off x="5071246" y="3549869"/>
              <a:ext cx="52552" cy="5255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DA4B48BE-22C9-BE46-9BF5-8347A79E5AF8}"/>
                </a:ext>
              </a:extLst>
            </p:cNvPr>
            <p:cNvSpPr/>
            <p:nvPr/>
          </p:nvSpPr>
          <p:spPr>
            <a:xfrm>
              <a:off x="5223646" y="3702269"/>
              <a:ext cx="52552" cy="5255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11" name="Oval 310">
            <a:extLst>
              <a:ext uri="{FF2B5EF4-FFF2-40B4-BE49-F238E27FC236}">
                <a16:creationId xmlns:a16="http://schemas.microsoft.com/office/drawing/2014/main" id="{3007E62E-3F4F-2347-8EEA-74A4577C4939}"/>
              </a:ext>
            </a:extLst>
          </p:cNvPr>
          <p:cNvSpPr/>
          <p:nvPr/>
        </p:nvSpPr>
        <p:spPr>
          <a:xfrm>
            <a:off x="3871309" y="548740"/>
            <a:ext cx="325820" cy="36931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6220670B-9808-4142-B3AA-53640FE1206B}"/>
                  </a:ext>
                </a:extLst>
              </p:cNvPr>
              <p:cNvSpPr txBox="1"/>
              <p:nvPr/>
            </p:nvSpPr>
            <p:spPr>
              <a:xfrm>
                <a:off x="4038091" y="228106"/>
                <a:ext cx="32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6220670B-9808-4142-B3AA-53640FE1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91" y="228106"/>
                <a:ext cx="325820" cy="369332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3CA3D468-BBE6-3D4C-9C24-BD9C7FD47F47}"/>
                  </a:ext>
                </a:extLst>
              </p:cNvPr>
              <p:cNvSpPr txBox="1"/>
              <p:nvPr/>
            </p:nvSpPr>
            <p:spPr>
              <a:xfrm>
                <a:off x="7821193" y="5066099"/>
                <a:ext cx="32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3CA3D468-BBE6-3D4C-9C24-BD9C7FD4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93" y="5066099"/>
                <a:ext cx="325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6B134DB-0B5A-0343-A1DD-3382F8732AD4}"/>
                  </a:ext>
                </a:extLst>
              </p:cNvPr>
              <p:cNvSpPr txBox="1"/>
              <p:nvPr/>
            </p:nvSpPr>
            <p:spPr>
              <a:xfrm>
                <a:off x="8067" y="-62951"/>
                <a:ext cx="32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6B134DB-0B5A-0343-A1DD-3382F873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" y="-62951"/>
                <a:ext cx="325820" cy="36933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9993392-4A8F-A647-A713-2D910DD470A2}"/>
              </a:ext>
            </a:extLst>
          </p:cNvPr>
          <p:cNvGrpSpPr/>
          <p:nvPr/>
        </p:nvGrpSpPr>
        <p:grpSpPr>
          <a:xfrm>
            <a:off x="3852118" y="2583716"/>
            <a:ext cx="204952" cy="204952"/>
            <a:chOff x="5071246" y="3549869"/>
            <a:chExt cx="204952" cy="204952"/>
          </a:xfrm>
          <a:solidFill>
            <a:srgbClr val="FF0000"/>
          </a:solidFill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16DF270-5A5E-1B47-BFC0-365650CF616B}"/>
                </a:ext>
              </a:extLst>
            </p:cNvPr>
            <p:cNvSpPr/>
            <p:nvPr/>
          </p:nvSpPr>
          <p:spPr>
            <a:xfrm>
              <a:off x="5071246" y="3549869"/>
              <a:ext cx="52552" cy="525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14D8C26-994B-CA46-A22F-280C3928D265}"/>
                </a:ext>
              </a:extLst>
            </p:cNvPr>
            <p:cNvSpPr/>
            <p:nvPr/>
          </p:nvSpPr>
          <p:spPr>
            <a:xfrm>
              <a:off x="5223646" y="3702269"/>
              <a:ext cx="52552" cy="525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88" name="Oval 187">
            <a:extLst>
              <a:ext uri="{FF2B5EF4-FFF2-40B4-BE49-F238E27FC236}">
                <a16:creationId xmlns:a16="http://schemas.microsoft.com/office/drawing/2014/main" id="{AD15A50E-30F7-A049-B293-DB4ED807EA5A}"/>
              </a:ext>
            </a:extLst>
          </p:cNvPr>
          <p:cNvSpPr/>
          <p:nvPr/>
        </p:nvSpPr>
        <p:spPr>
          <a:xfrm>
            <a:off x="3791751" y="2482623"/>
            <a:ext cx="325820" cy="3693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F7562A8-760F-F246-B176-91B599292E6E}"/>
                  </a:ext>
                </a:extLst>
              </p:cNvPr>
              <p:cNvSpPr txBox="1"/>
              <p:nvPr/>
            </p:nvSpPr>
            <p:spPr>
              <a:xfrm>
                <a:off x="3958533" y="2161989"/>
                <a:ext cx="3258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F7562A8-760F-F246-B176-91B59929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33" y="2161989"/>
                <a:ext cx="325820" cy="369332"/>
              </a:xfrm>
              <a:prstGeom prst="rect">
                <a:avLst/>
              </a:prstGeom>
              <a:blipFill>
                <a:blip r:embed="rId8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39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2020-06-10T16:41:50Z</dcterms:created>
  <dcterms:modified xsi:type="dcterms:W3CDTF">2020-06-11T09:57:53Z</dcterms:modified>
</cp:coreProperties>
</file>