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2797175" cy="28987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55"/>
    <p:restoredTop sz="94643"/>
  </p:normalViewPr>
  <p:slideViewPr>
    <p:cSldViewPr snapToGrid="0" snapToObjects="1">
      <p:cViewPr varScale="1">
        <p:scale>
          <a:sx n="301" d="100"/>
          <a:sy n="301" d="100"/>
        </p:scale>
        <p:origin x="22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788" y="474406"/>
            <a:ext cx="2377599" cy="1009203"/>
          </a:xfrm>
        </p:spPr>
        <p:txBody>
          <a:bodyPr anchor="b"/>
          <a:lstStyle>
            <a:lvl1pPr algn="ctr">
              <a:defRPr sz="1835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9647" y="1522528"/>
            <a:ext cx="2097881" cy="699866"/>
          </a:xfrm>
        </p:spPr>
        <p:txBody>
          <a:bodyPr/>
          <a:lstStyle>
            <a:lvl1pPr marL="0" indent="0" algn="ctr">
              <a:buNone/>
              <a:defRPr sz="734"/>
            </a:lvl1pPr>
            <a:lvl2pPr marL="139857" indent="0" algn="ctr">
              <a:buNone/>
              <a:defRPr sz="612"/>
            </a:lvl2pPr>
            <a:lvl3pPr marL="279715" indent="0" algn="ctr">
              <a:buNone/>
              <a:defRPr sz="551"/>
            </a:lvl3pPr>
            <a:lvl4pPr marL="419572" indent="0" algn="ctr">
              <a:buNone/>
              <a:defRPr sz="489"/>
            </a:lvl4pPr>
            <a:lvl5pPr marL="559430" indent="0" algn="ctr">
              <a:buNone/>
              <a:defRPr sz="489"/>
            </a:lvl5pPr>
            <a:lvl6pPr marL="699287" indent="0" algn="ctr">
              <a:buNone/>
              <a:defRPr sz="489"/>
            </a:lvl6pPr>
            <a:lvl7pPr marL="839145" indent="0" algn="ctr">
              <a:buNone/>
              <a:defRPr sz="489"/>
            </a:lvl7pPr>
            <a:lvl8pPr marL="979002" indent="0" algn="ctr">
              <a:buNone/>
              <a:defRPr sz="489"/>
            </a:lvl8pPr>
            <a:lvl9pPr marL="1118860" indent="0" algn="ctr">
              <a:buNone/>
              <a:defRPr sz="489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C5A4-9A65-F04C-9969-C59ECE88808C}" type="datetimeFigureOut">
              <a:rPr lang="de-DE"/>
              <a:t>16.06.20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3848-CF3A-FF4B-B6E5-0868C96AD188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8721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C5A4-9A65-F04C-9969-C59ECE88808C}" type="datetimeFigureOut">
              <a:rPr lang="de-DE"/>
              <a:t>16.06.20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3848-CF3A-FF4B-B6E5-0868C96AD188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538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01728" y="154333"/>
            <a:ext cx="603141" cy="2456578"/>
          </a:xfrm>
        </p:spPr>
        <p:txBody>
          <a:bodyPr vert="eaVert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2306" y="154333"/>
            <a:ext cx="1774458" cy="245657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C5A4-9A65-F04C-9969-C59ECE88808C}" type="datetimeFigureOut">
              <a:rPr lang="de-DE"/>
              <a:t>16.06.20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3848-CF3A-FF4B-B6E5-0868C96AD188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9938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C5A4-9A65-F04C-9969-C59ECE88808C}" type="datetimeFigureOut">
              <a:rPr lang="de-DE"/>
              <a:t>16.06.20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3848-CF3A-FF4B-B6E5-0868C96AD188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60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49" y="722681"/>
            <a:ext cx="2412563" cy="1205810"/>
          </a:xfrm>
        </p:spPr>
        <p:txBody>
          <a:bodyPr anchor="b"/>
          <a:lstStyle>
            <a:lvl1pPr>
              <a:defRPr sz="1835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849" y="1939899"/>
            <a:ext cx="2412563" cy="634107"/>
          </a:xfrm>
        </p:spPr>
        <p:txBody>
          <a:bodyPr/>
          <a:lstStyle>
            <a:lvl1pPr marL="0" indent="0">
              <a:buNone/>
              <a:defRPr sz="734">
                <a:solidFill>
                  <a:schemeClr val="tx1"/>
                </a:solidFill>
              </a:defRPr>
            </a:lvl1pPr>
            <a:lvl2pPr marL="139857" indent="0">
              <a:buNone/>
              <a:defRPr sz="612">
                <a:solidFill>
                  <a:schemeClr val="tx1">
                    <a:tint val="75000"/>
                  </a:schemeClr>
                </a:solidFill>
              </a:defRPr>
            </a:lvl2pPr>
            <a:lvl3pPr marL="279715" indent="0">
              <a:buNone/>
              <a:defRPr sz="551">
                <a:solidFill>
                  <a:schemeClr val="tx1">
                    <a:tint val="75000"/>
                  </a:schemeClr>
                </a:solidFill>
              </a:defRPr>
            </a:lvl3pPr>
            <a:lvl4pPr marL="419572" indent="0">
              <a:buNone/>
              <a:defRPr sz="489">
                <a:solidFill>
                  <a:schemeClr val="tx1">
                    <a:tint val="75000"/>
                  </a:schemeClr>
                </a:solidFill>
              </a:defRPr>
            </a:lvl4pPr>
            <a:lvl5pPr marL="559430" indent="0">
              <a:buNone/>
              <a:defRPr sz="489">
                <a:solidFill>
                  <a:schemeClr val="tx1">
                    <a:tint val="75000"/>
                  </a:schemeClr>
                </a:solidFill>
              </a:defRPr>
            </a:lvl5pPr>
            <a:lvl6pPr marL="699287" indent="0">
              <a:buNone/>
              <a:defRPr sz="489">
                <a:solidFill>
                  <a:schemeClr val="tx1">
                    <a:tint val="75000"/>
                  </a:schemeClr>
                </a:solidFill>
              </a:defRPr>
            </a:lvl6pPr>
            <a:lvl7pPr marL="839145" indent="0">
              <a:buNone/>
              <a:defRPr sz="489">
                <a:solidFill>
                  <a:schemeClr val="tx1">
                    <a:tint val="75000"/>
                  </a:schemeClr>
                </a:solidFill>
              </a:defRPr>
            </a:lvl7pPr>
            <a:lvl8pPr marL="979002" indent="0">
              <a:buNone/>
              <a:defRPr sz="489">
                <a:solidFill>
                  <a:schemeClr val="tx1">
                    <a:tint val="75000"/>
                  </a:schemeClr>
                </a:solidFill>
              </a:defRPr>
            </a:lvl8pPr>
            <a:lvl9pPr marL="1118860" indent="0">
              <a:buNone/>
              <a:defRPr sz="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C5A4-9A65-F04C-9969-C59ECE88808C}" type="datetimeFigureOut">
              <a:rPr lang="de-DE"/>
              <a:t>16.06.20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3848-CF3A-FF4B-B6E5-0868C96AD188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82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306" y="771665"/>
            <a:ext cx="1188799" cy="1839246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16070" y="771665"/>
            <a:ext cx="1188799" cy="1839246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C5A4-9A65-F04C-9969-C59ECE88808C}" type="datetimeFigureOut">
              <a:rPr lang="de-DE"/>
              <a:t>16.06.20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3848-CF3A-FF4B-B6E5-0868C96AD188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09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0" y="154333"/>
            <a:ext cx="2412563" cy="56029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670" y="710603"/>
            <a:ext cx="1183336" cy="348255"/>
          </a:xfrm>
        </p:spPr>
        <p:txBody>
          <a:bodyPr anchor="b"/>
          <a:lstStyle>
            <a:lvl1pPr marL="0" indent="0">
              <a:buNone/>
              <a:defRPr sz="734" b="1"/>
            </a:lvl1pPr>
            <a:lvl2pPr marL="139857" indent="0">
              <a:buNone/>
              <a:defRPr sz="612" b="1"/>
            </a:lvl2pPr>
            <a:lvl3pPr marL="279715" indent="0">
              <a:buNone/>
              <a:defRPr sz="551" b="1"/>
            </a:lvl3pPr>
            <a:lvl4pPr marL="419572" indent="0">
              <a:buNone/>
              <a:defRPr sz="489" b="1"/>
            </a:lvl4pPr>
            <a:lvl5pPr marL="559430" indent="0">
              <a:buNone/>
              <a:defRPr sz="489" b="1"/>
            </a:lvl5pPr>
            <a:lvl6pPr marL="699287" indent="0">
              <a:buNone/>
              <a:defRPr sz="489" b="1"/>
            </a:lvl6pPr>
            <a:lvl7pPr marL="839145" indent="0">
              <a:buNone/>
              <a:defRPr sz="489" b="1"/>
            </a:lvl7pPr>
            <a:lvl8pPr marL="979002" indent="0">
              <a:buNone/>
              <a:defRPr sz="489" b="1"/>
            </a:lvl8pPr>
            <a:lvl9pPr marL="1118860" indent="0">
              <a:buNone/>
              <a:defRPr sz="489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670" y="1058858"/>
            <a:ext cx="1183336" cy="1557421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16070" y="710603"/>
            <a:ext cx="1189164" cy="348255"/>
          </a:xfrm>
        </p:spPr>
        <p:txBody>
          <a:bodyPr anchor="b"/>
          <a:lstStyle>
            <a:lvl1pPr marL="0" indent="0">
              <a:buNone/>
              <a:defRPr sz="734" b="1"/>
            </a:lvl1pPr>
            <a:lvl2pPr marL="139857" indent="0">
              <a:buNone/>
              <a:defRPr sz="612" b="1"/>
            </a:lvl2pPr>
            <a:lvl3pPr marL="279715" indent="0">
              <a:buNone/>
              <a:defRPr sz="551" b="1"/>
            </a:lvl3pPr>
            <a:lvl4pPr marL="419572" indent="0">
              <a:buNone/>
              <a:defRPr sz="489" b="1"/>
            </a:lvl4pPr>
            <a:lvl5pPr marL="559430" indent="0">
              <a:buNone/>
              <a:defRPr sz="489" b="1"/>
            </a:lvl5pPr>
            <a:lvl6pPr marL="699287" indent="0">
              <a:buNone/>
              <a:defRPr sz="489" b="1"/>
            </a:lvl6pPr>
            <a:lvl7pPr marL="839145" indent="0">
              <a:buNone/>
              <a:defRPr sz="489" b="1"/>
            </a:lvl7pPr>
            <a:lvl8pPr marL="979002" indent="0">
              <a:buNone/>
              <a:defRPr sz="489" b="1"/>
            </a:lvl8pPr>
            <a:lvl9pPr marL="1118860" indent="0">
              <a:buNone/>
              <a:defRPr sz="489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16070" y="1058858"/>
            <a:ext cx="1189164" cy="1557421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C5A4-9A65-F04C-9969-C59ECE88808C}" type="datetimeFigureOut">
              <a:rPr lang="de-DE"/>
              <a:t>16.06.20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3848-CF3A-FF4B-B6E5-0868C96AD188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3695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C5A4-9A65-F04C-9969-C59ECE88808C}" type="datetimeFigureOut">
              <a:rPr lang="de-DE"/>
              <a:t>16.06.20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3848-CF3A-FF4B-B6E5-0868C96AD188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7796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C5A4-9A65-F04C-9969-C59ECE88808C}" type="datetimeFigureOut">
              <a:rPr lang="de-DE"/>
              <a:t>16.06.20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3848-CF3A-FF4B-B6E5-0868C96AD188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2812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0" y="193252"/>
            <a:ext cx="902162" cy="676381"/>
          </a:xfrm>
        </p:spPr>
        <p:txBody>
          <a:bodyPr anchor="b"/>
          <a:lstStyle>
            <a:lvl1pPr>
              <a:defRPr sz="979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9164" y="417371"/>
            <a:ext cx="1416070" cy="2060009"/>
          </a:xfrm>
        </p:spPr>
        <p:txBody>
          <a:bodyPr/>
          <a:lstStyle>
            <a:lvl1pPr>
              <a:defRPr sz="979"/>
            </a:lvl1pPr>
            <a:lvl2pPr>
              <a:defRPr sz="857"/>
            </a:lvl2pPr>
            <a:lvl3pPr>
              <a:defRPr sz="734"/>
            </a:lvl3pPr>
            <a:lvl4pPr>
              <a:defRPr sz="612"/>
            </a:lvl4pPr>
            <a:lvl5pPr>
              <a:defRPr sz="612"/>
            </a:lvl5pPr>
            <a:lvl6pPr>
              <a:defRPr sz="612"/>
            </a:lvl6pPr>
            <a:lvl7pPr>
              <a:defRPr sz="612"/>
            </a:lvl7pPr>
            <a:lvl8pPr>
              <a:defRPr sz="612"/>
            </a:lvl8pPr>
            <a:lvl9pPr>
              <a:defRPr sz="612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0" y="869632"/>
            <a:ext cx="902162" cy="1611102"/>
          </a:xfrm>
        </p:spPr>
        <p:txBody>
          <a:bodyPr/>
          <a:lstStyle>
            <a:lvl1pPr marL="0" indent="0">
              <a:buNone/>
              <a:defRPr sz="489"/>
            </a:lvl1pPr>
            <a:lvl2pPr marL="139857" indent="0">
              <a:buNone/>
              <a:defRPr sz="428"/>
            </a:lvl2pPr>
            <a:lvl3pPr marL="279715" indent="0">
              <a:buNone/>
              <a:defRPr sz="367"/>
            </a:lvl3pPr>
            <a:lvl4pPr marL="419572" indent="0">
              <a:buNone/>
              <a:defRPr sz="306"/>
            </a:lvl4pPr>
            <a:lvl5pPr marL="559430" indent="0">
              <a:buNone/>
              <a:defRPr sz="306"/>
            </a:lvl5pPr>
            <a:lvl6pPr marL="699287" indent="0">
              <a:buNone/>
              <a:defRPr sz="306"/>
            </a:lvl6pPr>
            <a:lvl7pPr marL="839145" indent="0">
              <a:buNone/>
              <a:defRPr sz="306"/>
            </a:lvl7pPr>
            <a:lvl8pPr marL="979002" indent="0">
              <a:buNone/>
              <a:defRPr sz="306"/>
            </a:lvl8pPr>
            <a:lvl9pPr marL="1118860" indent="0">
              <a:buNone/>
              <a:defRPr sz="306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C5A4-9A65-F04C-9969-C59ECE88808C}" type="datetimeFigureOut">
              <a:rPr lang="de-DE"/>
              <a:t>16.06.20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3848-CF3A-FF4B-B6E5-0868C96AD188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895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0" y="193252"/>
            <a:ext cx="902162" cy="676381"/>
          </a:xfrm>
        </p:spPr>
        <p:txBody>
          <a:bodyPr anchor="b"/>
          <a:lstStyle>
            <a:lvl1pPr>
              <a:defRPr sz="979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9164" y="417371"/>
            <a:ext cx="1416070" cy="2060009"/>
          </a:xfrm>
        </p:spPr>
        <p:txBody>
          <a:bodyPr anchor="t"/>
          <a:lstStyle>
            <a:lvl1pPr marL="0" indent="0">
              <a:buNone/>
              <a:defRPr sz="979"/>
            </a:lvl1pPr>
            <a:lvl2pPr marL="139857" indent="0">
              <a:buNone/>
              <a:defRPr sz="857"/>
            </a:lvl2pPr>
            <a:lvl3pPr marL="279715" indent="0">
              <a:buNone/>
              <a:defRPr sz="734"/>
            </a:lvl3pPr>
            <a:lvl4pPr marL="419572" indent="0">
              <a:buNone/>
              <a:defRPr sz="612"/>
            </a:lvl4pPr>
            <a:lvl5pPr marL="559430" indent="0">
              <a:buNone/>
              <a:defRPr sz="612"/>
            </a:lvl5pPr>
            <a:lvl6pPr marL="699287" indent="0">
              <a:buNone/>
              <a:defRPr sz="612"/>
            </a:lvl6pPr>
            <a:lvl7pPr marL="839145" indent="0">
              <a:buNone/>
              <a:defRPr sz="612"/>
            </a:lvl7pPr>
            <a:lvl8pPr marL="979002" indent="0">
              <a:buNone/>
              <a:defRPr sz="612"/>
            </a:lvl8pPr>
            <a:lvl9pPr marL="1118860" indent="0">
              <a:buNone/>
              <a:defRPr sz="612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670" y="869632"/>
            <a:ext cx="902162" cy="1611102"/>
          </a:xfrm>
        </p:spPr>
        <p:txBody>
          <a:bodyPr/>
          <a:lstStyle>
            <a:lvl1pPr marL="0" indent="0">
              <a:buNone/>
              <a:defRPr sz="489"/>
            </a:lvl1pPr>
            <a:lvl2pPr marL="139857" indent="0">
              <a:buNone/>
              <a:defRPr sz="428"/>
            </a:lvl2pPr>
            <a:lvl3pPr marL="279715" indent="0">
              <a:buNone/>
              <a:defRPr sz="367"/>
            </a:lvl3pPr>
            <a:lvl4pPr marL="419572" indent="0">
              <a:buNone/>
              <a:defRPr sz="306"/>
            </a:lvl4pPr>
            <a:lvl5pPr marL="559430" indent="0">
              <a:buNone/>
              <a:defRPr sz="306"/>
            </a:lvl5pPr>
            <a:lvl6pPr marL="699287" indent="0">
              <a:buNone/>
              <a:defRPr sz="306"/>
            </a:lvl6pPr>
            <a:lvl7pPr marL="839145" indent="0">
              <a:buNone/>
              <a:defRPr sz="306"/>
            </a:lvl7pPr>
            <a:lvl8pPr marL="979002" indent="0">
              <a:buNone/>
              <a:defRPr sz="306"/>
            </a:lvl8pPr>
            <a:lvl9pPr marL="1118860" indent="0">
              <a:buNone/>
              <a:defRPr sz="306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C5A4-9A65-F04C-9969-C59ECE88808C}" type="datetimeFigureOut">
              <a:rPr lang="de-DE"/>
              <a:t>16.06.20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3848-CF3A-FF4B-B6E5-0868C96AD188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8231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306" y="154333"/>
            <a:ext cx="2412563" cy="560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306" y="771665"/>
            <a:ext cx="2412563" cy="1839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2306" y="2686736"/>
            <a:ext cx="629364" cy="154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9C5A4-9A65-F04C-9969-C59ECE88808C}" type="datetimeFigureOut">
              <a:rPr lang="de-DE"/>
              <a:t>16.06.20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6564" y="2686736"/>
            <a:ext cx="944047" cy="154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75505" y="2686736"/>
            <a:ext cx="629364" cy="154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73848-CF3A-FF4B-B6E5-0868C96AD188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9800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79715" rtl="0" eaLnBrk="1" latinLnBrk="0" hangingPunct="1">
        <a:lnSpc>
          <a:spcPct val="90000"/>
        </a:lnSpc>
        <a:spcBef>
          <a:spcPct val="0"/>
        </a:spcBef>
        <a:buNone/>
        <a:defRPr sz="134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9929" indent="-69929" algn="l" defTabSz="279715" rtl="0" eaLnBrk="1" latinLnBrk="0" hangingPunct="1">
        <a:lnSpc>
          <a:spcPct val="90000"/>
        </a:lnSpc>
        <a:spcBef>
          <a:spcPts val="306"/>
        </a:spcBef>
        <a:buFont typeface="Arial" panose="020B0604020202020204" pitchFamily="34" charset="0"/>
        <a:buChar char="•"/>
        <a:defRPr sz="857" kern="1200">
          <a:solidFill>
            <a:schemeClr val="tx1"/>
          </a:solidFill>
          <a:latin typeface="+mn-lt"/>
          <a:ea typeface="+mn-ea"/>
          <a:cs typeface="+mn-cs"/>
        </a:defRPr>
      </a:lvl1pPr>
      <a:lvl2pPr marL="209786" indent="-69929" algn="l" defTabSz="279715" rtl="0" eaLnBrk="1" latinLnBrk="0" hangingPunct="1">
        <a:lnSpc>
          <a:spcPct val="90000"/>
        </a:lnSpc>
        <a:spcBef>
          <a:spcPts val="153"/>
        </a:spcBef>
        <a:buFont typeface="Arial" panose="020B0604020202020204" pitchFamily="34" charset="0"/>
        <a:buChar char="•"/>
        <a:defRPr sz="734" kern="1200">
          <a:solidFill>
            <a:schemeClr val="tx1"/>
          </a:solidFill>
          <a:latin typeface="+mn-lt"/>
          <a:ea typeface="+mn-ea"/>
          <a:cs typeface="+mn-cs"/>
        </a:defRPr>
      </a:lvl2pPr>
      <a:lvl3pPr marL="349644" indent="-69929" algn="l" defTabSz="279715" rtl="0" eaLnBrk="1" latinLnBrk="0" hangingPunct="1">
        <a:lnSpc>
          <a:spcPct val="90000"/>
        </a:lnSpc>
        <a:spcBef>
          <a:spcPts val="153"/>
        </a:spcBef>
        <a:buFont typeface="Arial" panose="020B0604020202020204" pitchFamily="34" charset="0"/>
        <a:buChar char="•"/>
        <a:defRPr sz="612" kern="1200">
          <a:solidFill>
            <a:schemeClr val="tx1"/>
          </a:solidFill>
          <a:latin typeface="+mn-lt"/>
          <a:ea typeface="+mn-ea"/>
          <a:cs typeface="+mn-cs"/>
        </a:defRPr>
      </a:lvl3pPr>
      <a:lvl4pPr marL="489501" indent="-69929" algn="l" defTabSz="279715" rtl="0" eaLnBrk="1" latinLnBrk="0" hangingPunct="1">
        <a:lnSpc>
          <a:spcPct val="90000"/>
        </a:lnSpc>
        <a:spcBef>
          <a:spcPts val="153"/>
        </a:spcBef>
        <a:buFont typeface="Arial" panose="020B0604020202020204" pitchFamily="34" charset="0"/>
        <a:buChar char="•"/>
        <a:defRPr sz="551" kern="1200">
          <a:solidFill>
            <a:schemeClr val="tx1"/>
          </a:solidFill>
          <a:latin typeface="+mn-lt"/>
          <a:ea typeface="+mn-ea"/>
          <a:cs typeface="+mn-cs"/>
        </a:defRPr>
      </a:lvl4pPr>
      <a:lvl5pPr marL="629359" indent="-69929" algn="l" defTabSz="279715" rtl="0" eaLnBrk="1" latinLnBrk="0" hangingPunct="1">
        <a:lnSpc>
          <a:spcPct val="90000"/>
        </a:lnSpc>
        <a:spcBef>
          <a:spcPts val="153"/>
        </a:spcBef>
        <a:buFont typeface="Arial" panose="020B0604020202020204" pitchFamily="34" charset="0"/>
        <a:buChar char="•"/>
        <a:defRPr sz="551" kern="1200">
          <a:solidFill>
            <a:schemeClr val="tx1"/>
          </a:solidFill>
          <a:latin typeface="+mn-lt"/>
          <a:ea typeface="+mn-ea"/>
          <a:cs typeface="+mn-cs"/>
        </a:defRPr>
      </a:lvl5pPr>
      <a:lvl6pPr marL="769216" indent="-69929" algn="l" defTabSz="279715" rtl="0" eaLnBrk="1" latinLnBrk="0" hangingPunct="1">
        <a:lnSpc>
          <a:spcPct val="90000"/>
        </a:lnSpc>
        <a:spcBef>
          <a:spcPts val="153"/>
        </a:spcBef>
        <a:buFont typeface="Arial" panose="020B0604020202020204" pitchFamily="34" charset="0"/>
        <a:buChar char="•"/>
        <a:defRPr sz="551" kern="1200">
          <a:solidFill>
            <a:schemeClr val="tx1"/>
          </a:solidFill>
          <a:latin typeface="+mn-lt"/>
          <a:ea typeface="+mn-ea"/>
          <a:cs typeface="+mn-cs"/>
        </a:defRPr>
      </a:lvl6pPr>
      <a:lvl7pPr marL="909074" indent="-69929" algn="l" defTabSz="279715" rtl="0" eaLnBrk="1" latinLnBrk="0" hangingPunct="1">
        <a:lnSpc>
          <a:spcPct val="90000"/>
        </a:lnSpc>
        <a:spcBef>
          <a:spcPts val="153"/>
        </a:spcBef>
        <a:buFont typeface="Arial" panose="020B0604020202020204" pitchFamily="34" charset="0"/>
        <a:buChar char="•"/>
        <a:defRPr sz="551" kern="1200">
          <a:solidFill>
            <a:schemeClr val="tx1"/>
          </a:solidFill>
          <a:latin typeface="+mn-lt"/>
          <a:ea typeface="+mn-ea"/>
          <a:cs typeface="+mn-cs"/>
        </a:defRPr>
      </a:lvl7pPr>
      <a:lvl8pPr marL="1048931" indent="-69929" algn="l" defTabSz="279715" rtl="0" eaLnBrk="1" latinLnBrk="0" hangingPunct="1">
        <a:lnSpc>
          <a:spcPct val="90000"/>
        </a:lnSpc>
        <a:spcBef>
          <a:spcPts val="153"/>
        </a:spcBef>
        <a:buFont typeface="Arial" panose="020B0604020202020204" pitchFamily="34" charset="0"/>
        <a:buChar char="•"/>
        <a:defRPr sz="551" kern="1200">
          <a:solidFill>
            <a:schemeClr val="tx1"/>
          </a:solidFill>
          <a:latin typeface="+mn-lt"/>
          <a:ea typeface="+mn-ea"/>
          <a:cs typeface="+mn-cs"/>
        </a:defRPr>
      </a:lvl8pPr>
      <a:lvl9pPr marL="1188789" indent="-69929" algn="l" defTabSz="279715" rtl="0" eaLnBrk="1" latinLnBrk="0" hangingPunct="1">
        <a:lnSpc>
          <a:spcPct val="90000"/>
        </a:lnSpc>
        <a:spcBef>
          <a:spcPts val="153"/>
        </a:spcBef>
        <a:buFont typeface="Arial" panose="020B0604020202020204" pitchFamily="34" charset="0"/>
        <a:buChar char="•"/>
        <a:defRPr sz="5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9715" rtl="0" eaLnBrk="1" latinLnBrk="0" hangingPunct="1">
        <a:defRPr sz="551" kern="1200">
          <a:solidFill>
            <a:schemeClr val="tx1"/>
          </a:solidFill>
          <a:latin typeface="+mn-lt"/>
          <a:ea typeface="+mn-ea"/>
          <a:cs typeface="+mn-cs"/>
        </a:defRPr>
      </a:lvl1pPr>
      <a:lvl2pPr marL="139857" algn="l" defTabSz="279715" rtl="0" eaLnBrk="1" latinLnBrk="0" hangingPunct="1">
        <a:defRPr sz="551" kern="1200">
          <a:solidFill>
            <a:schemeClr val="tx1"/>
          </a:solidFill>
          <a:latin typeface="+mn-lt"/>
          <a:ea typeface="+mn-ea"/>
          <a:cs typeface="+mn-cs"/>
        </a:defRPr>
      </a:lvl2pPr>
      <a:lvl3pPr marL="279715" algn="l" defTabSz="279715" rtl="0" eaLnBrk="1" latinLnBrk="0" hangingPunct="1">
        <a:defRPr sz="551" kern="1200">
          <a:solidFill>
            <a:schemeClr val="tx1"/>
          </a:solidFill>
          <a:latin typeface="+mn-lt"/>
          <a:ea typeface="+mn-ea"/>
          <a:cs typeface="+mn-cs"/>
        </a:defRPr>
      </a:lvl3pPr>
      <a:lvl4pPr marL="419572" algn="l" defTabSz="279715" rtl="0" eaLnBrk="1" latinLnBrk="0" hangingPunct="1">
        <a:defRPr sz="551" kern="1200">
          <a:solidFill>
            <a:schemeClr val="tx1"/>
          </a:solidFill>
          <a:latin typeface="+mn-lt"/>
          <a:ea typeface="+mn-ea"/>
          <a:cs typeface="+mn-cs"/>
        </a:defRPr>
      </a:lvl4pPr>
      <a:lvl5pPr marL="559430" algn="l" defTabSz="279715" rtl="0" eaLnBrk="1" latinLnBrk="0" hangingPunct="1">
        <a:defRPr sz="551" kern="1200">
          <a:solidFill>
            <a:schemeClr val="tx1"/>
          </a:solidFill>
          <a:latin typeface="+mn-lt"/>
          <a:ea typeface="+mn-ea"/>
          <a:cs typeface="+mn-cs"/>
        </a:defRPr>
      </a:lvl5pPr>
      <a:lvl6pPr marL="699287" algn="l" defTabSz="279715" rtl="0" eaLnBrk="1" latinLnBrk="0" hangingPunct="1">
        <a:defRPr sz="551" kern="1200">
          <a:solidFill>
            <a:schemeClr val="tx1"/>
          </a:solidFill>
          <a:latin typeface="+mn-lt"/>
          <a:ea typeface="+mn-ea"/>
          <a:cs typeface="+mn-cs"/>
        </a:defRPr>
      </a:lvl6pPr>
      <a:lvl7pPr marL="839145" algn="l" defTabSz="279715" rtl="0" eaLnBrk="1" latinLnBrk="0" hangingPunct="1">
        <a:defRPr sz="551" kern="1200">
          <a:solidFill>
            <a:schemeClr val="tx1"/>
          </a:solidFill>
          <a:latin typeface="+mn-lt"/>
          <a:ea typeface="+mn-ea"/>
          <a:cs typeface="+mn-cs"/>
        </a:defRPr>
      </a:lvl7pPr>
      <a:lvl8pPr marL="979002" algn="l" defTabSz="279715" rtl="0" eaLnBrk="1" latinLnBrk="0" hangingPunct="1">
        <a:defRPr sz="551" kern="1200">
          <a:solidFill>
            <a:schemeClr val="tx1"/>
          </a:solidFill>
          <a:latin typeface="+mn-lt"/>
          <a:ea typeface="+mn-ea"/>
          <a:cs typeface="+mn-cs"/>
        </a:defRPr>
      </a:lvl8pPr>
      <a:lvl9pPr marL="1118860" algn="l" defTabSz="279715" rtl="0" eaLnBrk="1" latinLnBrk="0" hangingPunct="1">
        <a:defRPr sz="5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296DB63-4848-6D4A-800A-96069A963850}"/>
              </a:ext>
            </a:extLst>
          </p:cNvPr>
          <p:cNvSpPr/>
          <p:nvPr/>
        </p:nvSpPr>
        <p:spPr>
          <a:xfrm>
            <a:off x="199732" y="308325"/>
            <a:ext cx="1935809" cy="326675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50">
                <a:solidFill>
                  <a:schemeClr val="tx1"/>
                </a:solidFill>
              </a:rPr>
              <a:t>&lt;*&gt; Deleting instance files &lt;*&gt;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EEBADC9-4D26-7A43-91CB-71A9AFABC25C}"/>
              </a:ext>
            </a:extLst>
          </p:cNvPr>
          <p:cNvSpPr/>
          <p:nvPr/>
        </p:nvSpPr>
        <p:spPr>
          <a:xfrm>
            <a:off x="78161" y="100733"/>
            <a:ext cx="1235058" cy="19969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50">
                <a:solidFill>
                  <a:schemeClr val="tx1"/>
                </a:solidFill>
              </a:rPr>
              <a:t>Original log event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71D0891-AC47-554D-B97C-33E43F78A287}"/>
              </a:ext>
            </a:extLst>
          </p:cNvPr>
          <p:cNvSpPr/>
          <p:nvPr/>
        </p:nvSpPr>
        <p:spPr>
          <a:xfrm>
            <a:off x="199726" y="2466946"/>
            <a:ext cx="2397723" cy="326675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50">
                <a:solidFill>
                  <a:schemeClr val="tx1"/>
                </a:solidFill>
              </a:rPr>
              <a:t>&lt;*&gt; Deleting </a:t>
            </a:r>
            <a:r>
              <a:rPr lang="de-DE" sz="1050">
                <a:solidFill>
                  <a:schemeClr val="tx1"/>
                </a:solidFill>
                <a:highlight>
                  <a:srgbClr val="FF0000"/>
                </a:highlight>
              </a:rPr>
              <a:t>various</a:t>
            </a:r>
            <a:r>
              <a:rPr lang="de-DE" sz="1050">
                <a:solidFill>
                  <a:schemeClr val="tx1"/>
                </a:solidFill>
              </a:rPr>
              <a:t> instance files &lt;*&gt;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AF5B5CA-ED09-B248-B48F-40794920E6A9}"/>
              </a:ext>
            </a:extLst>
          </p:cNvPr>
          <p:cNvSpPr/>
          <p:nvPr/>
        </p:nvSpPr>
        <p:spPr>
          <a:xfrm>
            <a:off x="199728" y="1024846"/>
            <a:ext cx="1935813" cy="326676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50">
                <a:solidFill>
                  <a:schemeClr val="tx1"/>
                </a:solidFill>
              </a:rPr>
              <a:t>&lt;*&gt; Deleting instance files &lt;*&gt;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91F0A17-0FCE-C74B-B2DC-F55C19804043}"/>
              </a:ext>
            </a:extLst>
          </p:cNvPr>
          <p:cNvSpPr/>
          <p:nvPr/>
        </p:nvSpPr>
        <p:spPr>
          <a:xfrm>
            <a:off x="78161" y="819861"/>
            <a:ext cx="1235058" cy="19969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50">
                <a:solidFill>
                  <a:schemeClr val="tx1"/>
                </a:solidFill>
              </a:rPr>
              <a:t>Delete words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293B6F5-BF46-674E-86E3-17F5CBFA59E4}"/>
              </a:ext>
            </a:extLst>
          </p:cNvPr>
          <p:cNvSpPr/>
          <p:nvPr/>
        </p:nvSpPr>
        <p:spPr>
          <a:xfrm>
            <a:off x="78158" y="2260302"/>
            <a:ext cx="1235059" cy="19969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50">
                <a:solidFill>
                  <a:schemeClr val="tx1"/>
                </a:solidFill>
              </a:rPr>
              <a:t>Insert words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20363D-ECC0-4D45-8230-3CB439DBB2C7}"/>
              </a:ext>
            </a:extLst>
          </p:cNvPr>
          <p:cNvCxnSpPr>
            <a:cxnSpLocks/>
          </p:cNvCxnSpPr>
          <p:nvPr/>
        </p:nvCxnSpPr>
        <p:spPr>
          <a:xfrm>
            <a:off x="1056638" y="1197765"/>
            <a:ext cx="432830" cy="12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19C779F-B06C-0A42-9492-4E56E719CE94}"/>
              </a:ext>
            </a:extLst>
          </p:cNvPr>
          <p:cNvSpPr/>
          <p:nvPr/>
        </p:nvSpPr>
        <p:spPr>
          <a:xfrm>
            <a:off x="199726" y="1745987"/>
            <a:ext cx="1935813" cy="326676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50">
                <a:solidFill>
                  <a:schemeClr val="tx1"/>
                </a:solidFill>
              </a:rPr>
              <a:t>&lt;*&gt; Deleting </a:t>
            </a:r>
            <a:r>
              <a:rPr lang="de-DE" sz="1050">
                <a:solidFill>
                  <a:srgbClr val="FF0000"/>
                </a:solidFill>
              </a:rPr>
              <a:t>object</a:t>
            </a:r>
            <a:r>
              <a:rPr lang="de-DE" sz="1050">
                <a:solidFill>
                  <a:schemeClr val="tx1"/>
                </a:solidFill>
              </a:rPr>
              <a:t> files &lt;*&gt;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245C201-FAD0-3C4C-97C3-4BB09974216A}"/>
              </a:ext>
            </a:extLst>
          </p:cNvPr>
          <p:cNvSpPr/>
          <p:nvPr/>
        </p:nvSpPr>
        <p:spPr>
          <a:xfrm>
            <a:off x="78159" y="1541174"/>
            <a:ext cx="1235058" cy="19969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50">
                <a:solidFill>
                  <a:schemeClr val="tx1"/>
                </a:solidFill>
              </a:rPr>
              <a:t>Replace words</a:t>
            </a:r>
          </a:p>
        </p:txBody>
      </p:sp>
    </p:spTree>
    <p:extLst>
      <p:ext uri="{BB962C8B-B14F-4D97-AF65-F5344CB8AC3E}">
        <p14:creationId xmlns:p14="http://schemas.microsoft.com/office/powerpoint/2010/main" val="2789739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30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2020-06-02T14:05:10Z</dcterms:created>
  <dcterms:modified xsi:type="dcterms:W3CDTF">2020-06-16T08:43:13Z</dcterms:modified>
</cp:coreProperties>
</file>