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98" d="100"/>
          <a:sy n="98" d="100"/>
        </p:scale>
        <p:origin x="144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6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9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4C89-7E97-FF43-814D-857679DDE6A3}" type="datetimeFigureOut"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B8C00D-89A8-D944-8556-797C76705E24}"/>
              </a:ext>
            </a:extLst>
          </p:cNvPr>
          <p:cNvSpPr/>
          <p:nvPr/>
        </p:nvSpPr>
        <p:spPr>
          <a:xfrm>
            <a:off x="3823625" y="1621420"/>
            <a:ext cx="1996965" cy="1069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LSTM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2937B-2E52-4E4B-BC2D-B8A4585A4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05377"/>
              </p:ext>
            </p:extLst>
          </p:nvPr>
        </p:nvGraphicFramePr>
        <p:xfrm>
          <a:off x="3617938" y="4901539"/>
          <a:ext cx="2408336" cy="27992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18016">
                  <a:extLst>
                    <a:ext uri="{9D8B030D-6E8A-4147-A177-3AD203B41FA5}">
                      <a16:colId xmlns:a16="http://schemas.microsoft.com/office/drawing/2014/main" val="1580218459"/>
                    </a:ext>
                  </a:extLst>
                </a:gridCol>
                <a:gridCol w="1790320">
                  <a:extLst>
                    <a:ext uri="{9D8B030D-6E8A-4147-A177-3AD203B41FA5}">
                      <a16:colId xmlns:a16="http://schemas.microsoft.com/office/drawing/2014/main" val="2274433716"/>
                    </a:ext>
                  </a:extLst>
                </a:gridCol>
              </a:tblGrid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6803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Creating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65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250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Instance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37356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Deleting instance files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8178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2898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Claim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95198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Deletion of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28035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Storage prepared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35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3595C-A645-C040-8797-5601C922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5215"/>
              </p:ext>
            </p:extLst>
          </p:nvPr>
        </p:nvGraphicFramePr>
        <p:xfrm>
          <a:off x="226710" y="1043734"/>
          <a:ext cx="2441883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966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1999917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Seq</a:t>
                      </a:r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Template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1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Creating image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2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VM Lifecycle Event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686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3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Deleting instance files 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8665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4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Claim successful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25447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5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Instance successfully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379215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035C-348E-624F-A2A2-62A8FB9F0841}"/>
              </a:ext>
            </a:extLst>
          </p:cNvPr>
          <p:cNvCxnSpPr>
            <a:cxnSpLocks/>
          </p:cNvCxnSpPr>
          <p:nvPr/>
        </p:nvCxnSpPr>
        <p:spPr>
          <a:xfrm>
            <a:off x="2697028" y="2156258"/>
            <a:ext cx="10892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44078D-7DEB-2247-8B6F-EAC4B7C87E30}"/>
              </a:ext>
            </a:extLst>
          </p:cNvPr>
          <p:cNvCxnSpPr/>
          <p:nvPr/>
        </p:nvCxnSpPr>
        <p:spPr>
          <a:xfrm>
            <a:off x="5821308" y="2156256"/>
            <a:ext cx="8183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EB8C87-B801-1248-A978-A7F28FF3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7625"/>
              </p:ext>
            </p:extLst>
          </p:nvPr>
        </p:nvGraphicFramePr>
        <p:xfrm>
          <a:off x="6658467" y="1414575"/>
          <a:ext cx="78104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1040">
                  <a:extLst>
                    <a:ext uri="{9D8B030D-6E8A-4147-A177-3AD203B41FA5}">
                      <a16:colId xmlns:a16="http://schemas.microsoft.com/office/drawing/2014/main" val="358763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Pred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2542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3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31858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111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1482047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AE4FD55-BF1F-3943-9A50-73C4F7BF6E0A}"/>
              </a:ext>
            </a:extLst>
          </p:cNvPr>
          <p:cNvSpPr txBox="1"/>
          <p:nvPr/>
        </p:nvSpPr>
        <p:spPr>
          <a:xfrm>
            <a:off x="8280653" y="1833097"/>
            <a:ext cx="2219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Compare predictions to true class E</a:t>
            </a:r>
            <a:r>
              <a:rPr lang="de-DE" baseline="-25000"/>
              <a:t>6</a:t>
            </a:r>
            <a:endParaRPr lang="de-DE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A2EA68-D687-0C4C-AED5-0ED9472C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29495"/>
              </p:ext>
            </p:extLst>
          </p:nvPr>
        </p:nvGraphicFramePr>
        <p:xfrm>
          <a:off x="8597672" y="415120"/>
          <a:ext cx="156483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4830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980009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Seq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True class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6</a:t>
                      </a:r>
                      <a:endParaRPr lang="de-DE" sz="14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B204B-3C9C-1A46-A4D2-6BBC635E64C2}"/>
              </a:ext>
            </a:extLst>
          </p:cNvPr>
          <p:cNvCxnSpPr/>
          <p:nvPr/>
        </p:nvCxnSpPr>
        <p:spPr>
          <a:xfrm>
            <a:off x="7445413" y="2156254"/>
            <a:ext cx="8183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CA454-95FC-394F-A65B-8366C25034CD}"/>
              </a:ext>
            </a:extLst>
          </p:cNvPr>
          <p:cNvCxnSpPr>
            <a:cxnSpLocks/>
          </p:cNvCxnSpPr>
          <p:nvPr/>
        </p:nvCxnSpPr>
        <p:spPr>
          <a:xfrm>
            <a:off x="9408115" y="1169892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96A64-F7A6-6E4D-BCA1-57523215CDD5}"/>
              </a:ext>
            </a:extLst>
          </p:cNvPr>
          <p:cNvCxnSpPr>
            <a:cxnSpLocks/>
          </p:cNvCxnSpPr>
          <p:nvPr/>
        </p:nvCxnSpPr>
        <p:spPr>
          <a:xfrm>
            <a:off x="9390599" y="2479422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6832FC-320A-694D-9EDA-B790483B2F64}"/>
              </a:ext>
            </a:extLst>
          </p:cNvPr>
          <p:cNvSpPr txBox="1"/>
          <p:nvPr/>
        </p:nvSpPr>
        <p:spPr>
          <a:xfrm>
            <a:off x="8628602" y="317931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181AA-B6EE-6448-9A30-AB89CCF4CA3D}"/>
              </a:ext>
            </a:extLst>
          </p:cNvPr>
          <p:cNvSpPr txBox="1"/>
          <p:nvPr/>
        </p:nvSpPr>
        <p:spPr>
          <a:xfrm>
            <a:off x="2503424" y="1579340"/>
            <a:ext cx="14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template</a:t>
            </a:r>
          </a:p>
          <a:p>
            <a:pPr algn="ctr"/>
            <a:r>
              <a:rPr lang="de-DE" sz="140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7971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68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2020-06-16T15:31:09Z</dcterms:created>
  <dcterms:modified xsi:type="dcterms:W3CDTF">2020-06-17T11:19:08Z</dcterms:modified>
</cp:coreProperties>
</file>