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13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4411"/>
            <a:ext cx="9144000" cy="2136681"/>
          </a:xfrm>
        </p:spPr>
        <p:txBody>
          <a:bodyPr anchor="b"/>
          <a:lstStyle>
            <a:lvl1pPr algn="ctr">
              <a:defRPr sz="536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23490"/>
            <a:ext cx="9144000" cy="1481754"/>
          </a:xfrm>
        </p:spPr>
        <p:txBody>
          <a:bodyPr/>
          <a:lstStyle>
            <a:lvl1pPr marL="0" indent="0" algn="ctr">
              <a:buNone/>
              <a:defRPr sz="2148"/>
            </a:lvl1pPr>
            <a:lvl2pPr marL="409148" indent="0" algn="ctr">
              <a:buNone/>
              <a:defRPr sz="1790"/>
            </a:lvl2pPr>
            <a:lvl3pPr marL="818297" indent="0" algn="ctr">
              <a:buNone/>
              <a:defRPr sz="1611"/>
            </a:lvl3pPr>
            <a:lvl4pPr marL="1227445" indent="0" algn="ctr">
              <a:buNone/>
              <a:defRPr sz="1432"/>
            </a:lvl4pPr>
            <a:lvl5pPr marL="1636593" indent="0" algn="ctr">
              <a:buNone/>
              <a:defRPr sz="1432"/>
            </a:lvl5pPr>
            <a:lvl6pPr marL="2045741" indent="0" algn="ctr">
              <a:buNone/>
              <a:defRPr sz="1432"/>
            </a:lvl6pPr>
            <a:lvl7pPr marL="2454890" indent="0" algn="ctr">
              <a:buNone/>
              <a:defRPr sz="1432"/>
            </a:lvl7pPr>
            <a:lvl8pPr marL="2864038" indent="0" algn="ctr">
              <a:buNone/>
              <a:defRPr sz="1432"/>
            </a:lvl8pPr>
            <a:lvl9pPr marL="3273186" indent="0" algn="ctr">
              <a:buNone/>
              <a:defRPr sz="1432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15.06.20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59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15.06.20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50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6753"/>
            <a:ext cx="2628900" cy="5201057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6753"/>
            <a:ext cx="7734300" cy="5201057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15.06.20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66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15.06.20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6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30058"/>
            <a:ext cx="10515600" cy="2552935"/>
          </a:xfrm>
        </p:spPr>
        <p:txBody>
          <a:bodyPr anchor="b"/>
          <a:lstStyle>
            <a:lvl1pPr>
              <a:defRPr sz="536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07145"/>
            <a:ext cx="10515600" cy="1342528"/>
          </a:xfrm>
        </p:spPr>
        <p:txBody>
          <a:bodyPr/>
          <a:lstStyle>
            <a:lvl1pPr marL="0" indent="0">
              <a:buNone/>
              <a:defRPr sz="2148">
                <a:solidFill>
                  <a:schemeClr val="tx1">
                    <a:tint val="75000"/>
                  </a:schemeClr>
                </a:solidFill>
              </a:defRPr>
            </a:lvl1pPr>
            <a:lvl2pPr marL="409148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2pPr>
            <a:lvl3pPr marL="818297" indent="0">
              <a:buNone/>
              <a:defRPr sz="1611">
                <a:solidFill>
                  <a:schemeClr val="tx1">
                    <a:tint val="75000"/>
                  </a:schemeClr>
                </a:solidFill>
              </a:defRPr>
            </a:lvl3pPr>
            <a:lvl4pPr marL="1227445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4pPr>
            <a:lvl5pPr marL="1636593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5pPr>
            <a:lvl6pPr marL="2045741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6pPr>
            <a:lvl7pPr marL="2454890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7pPr>
            <a:lvl8pPr marL="2864038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8pPr>
            <a:lvl9pPr marL="3273186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15.06.20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02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3765"/>
            <a:ext cx="5181600" cy="389404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3765"/>
            <a:ext cx="5181600" cy="389404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15.06.20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79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6754"/>
            <a:ext cx="10515600" cy="118625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4485"/>
            <a:ext cx="5157787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41810"/>
            <a:ext cx="5157787" cy="329736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4485"/>
            <a:ext cx="5183188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41810"/>
            <a:ext cx="5183188" cy="329736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15.06.20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20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15.06.20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15.06.20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40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9152"/>
            <a:ext cx="3932237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3654"/>
            <a:ext cx="6172200" cy="4361443"/>
          </a:xfrm>
        </p:spPr>
        <p:txBody>
          <a:bodyPr/>
          <a:lstStyle>
            <a:lvl1pPr>
              <a:defRPr sz="2864"/>
            </a:lvl1pPr>
            <a:lvl2pPr>
              <a:defRPr sz="2506"/>
            </a:lvl2pPr>
            <a:lvl3pPr>
              <a:defRPr sz="2148"/>
            </a:lvl3pPr>
            <a:lvl4pPr>
              <a:defRPr sz="1790"/>
            </a:lvl4pPr>
            <a:lvl5pPr>
              <a:defRPr sz="1790"/>
            </a:lvl5pPr>
            <a:lvl6pPr>
              <a:defRPr sz="1790"/>
            </a:lvl6pPr>
            <a:lvl7pPr>
              <a:defRPr sz="1790"/>
            </a:lvl7pPr>
            <a:lvl8pPr>
              <a:defRPr sz="1790"/>
            </a:lvl8pPr>
            <a:lvl9pPr>
              <a:defRPr sz="179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41183"/>
            <a:ext cx="3932237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15.06.20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8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9152"/>
            <a:ext cx="3932237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3654"/>
            <a:ext cx="6172200" cy="4361443"/>
          </a:xfrm>
        </p:spPr>
        <p:txBody>
          <a:bodyPr anchor="t"/>
          <a:lstStyle>
            <a:lvl1pPr marL="0" indent="0">
              <a:buNone/>
              <a:defRPr sz="2864"/>
            </a:lvl1pPr>
            <a:lvl2pPr marL="409148" indent="0">
              <a:buNone/>
              <a:defRPr sz="2506"/>
            </a:lvl2pPr>
            <a:lvl3pPr marL="818297" indent="0">
              <a:buNone/>
              <a:defRPr sz="2148"/>
            </a:lvl3pPr>
            <a:lvl4pPr marL="1227445" indent="0">
              <a:buNone/>
              <a:defRPr sz="1790"/>
            </a:lvl4pPr>
            <a:lvl5pPr marL="1636593" indent="0">
              <a:buNone/>
              <a:defRPr sz="1790"/>
            </a:lvl5pPr>
            <a:lvl6pPr marL="2045741" indent="0">
              <a:buNone/>
              <a:defRPr sz="1790"/>
            </a:lvl6pPr>
            <a:lvl7pPr marL="2454890" indent="0">
              <a:buNone/>
              <a:defRPr sz="1790"/>
            </a:lvl7pPr>
            <a:lvl8pPr marL="2864038" indent="0">
              <a:buNone/>
              <a:defRPr sz="1790"/>
            </a:lvl8pPr>
            <a:lvl9pPr marL="3273186" indent="0">
              <a:buNone/>
              <a:defRPr sz="179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41183"/>
            <a:ext cx="3932237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720-3790-2546-A44E-2646EB8C8EED}" type="datetimeFigureOut">
              <a:t>15.06.20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50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6754"/>
            <a:ext cx="10515600" cy="11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3765"/>
            <a:ext cx="10515600" cy="38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88345"/>
            <a:ext cx="27432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ED720-3790-2546-A44E-2646EB8C8EED}" type="datetimeFigureOut">
              <a:t>15.06.20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88345"/>
            <a:ext cx="41148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88345"/>
            <a:ext cx="27432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AA0A7-7D27-084E-875F-E5DC69DC803C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94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8297" rtl="0" eaLnBrk="1" latinLnBrk="0" hangingPunct="1">
        <a:lnSpc>
          <a:spcPct val="90000"/>
        </a:lnSpc>
        <a:spcBef>
          <a:spcPct val="0"/>
        </a:spcBef>
        <a:buNone/>
        <a:defRPr sz="39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574" indent="-204574" algn="l" defTabSz="818297" rtl="0" eaLnBrk="1" latinLnBrk="0" hangingPunct="1">
        <a:lnSpc>
          <a:spcPct val="90000"/>
        </a:lnSpc>
        <a:spcBef>
          <a:spcPts val="895"/>
        </a:spcBef>
        <a:buFont typeface="Arial" panose="020B0604020202020204" pitchFamily="34" charset="0"/>
        <a:buChar char="•"/>
        <a:defRPr sz="2506" kern="1200">
          <a:solidFill>
            <a:schemeClr val="tx1"/>
          </a:solidFill>
          <a:latin typeface="+mn-lt"/>
          <a:ea typeface="+mn-ea"/>
          <a:cs typeface="+mn-cs"/>
        </a:defRPr>
      </a:lvl1pPr>
      <a:lvl2pPr marL="61372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8" kern="1200">
          <a:solidFill>
            <a:schemeClr val="tx1"/>
          </a:solidFill>
          <a:latin typeface="+mn-lt"/>
          <a:ea typeface="+mn-ea"/>
          <a:cs typeface="+mn-cs"/>
        </a:defRPr>
      </a:lvl2pPr>
      <a:lvl3pPr marL="1022871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3pPr>
      <a:lvl4pPr marL="1432019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841167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250316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659464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306861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477760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1pPr>
      <a:lvl2pPr marL="40914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2pPr>
      <a:lvl3pPr marL="818297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3pPr>
      <a:lvl4pPr marL="1227445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636593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045741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45489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286403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273186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15247A47-46AE-5E4F-9594-EC320CB4625E}"/>
              </a:ext>
            </a:extLst>
          </p:cNvPr>
          <p:cNvSpPr/>
          <p:nvPr/>
        </p:nvSpPr>
        <p:spPr>
          <a:xfrm>
            <a:off x="4464105" y="2955681"/>
            <a:ext cx="3263790" cy="2098604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>
                <a:solidFill>
                  <a:schemeClr val="tx1"/>
                </a:solidFill>
                <a:latin typeface="Al Tarikh" pitchFamily="2" charset="-78"/>
                <a:cs typeface="Al Tarikh" pitchFamily="2" charset="-78"/>
              </a:rPr>
              <a:t>Cloud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38894B-77FD-F645-AEA5-2AF667C6C3CD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7621347" y="2395919"/>
            <a:ext cx="2130260" cy="103723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474D7F-189B-EA4F-8E3D-747C378431F7}"/>
              </a:ext>
            </a:extLst>
          </p:cNvPr>
          <p:cNvCxnSpPr>
            <a:cxnSpLocks/>
          </p:cNvCxnSpPr>
          <p:nvPr/>
        </p:nvCxnSpPr>
        <p:spPr>
          <a:xfrm flipH="1">
            <a:off x="2714625" y="3917261"/>
            <a:ext cx="1749480" cy="85159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CE7A90C-8E23-FE44-B31A-F784D6093304}"/>
              </a:ext>
            </a:extLst>
          </p:cNvPr>
          <p:cNvCxnSpPr>
            <a:cxnSpLocks/>
          </p:cNvCxnSpPr>
          <p:nvPr/>
        </p:nvCxnSpPr>
        <p:spPr>
          <a:xfrm>
            <a:off x="3014663" y="2358196"/>
            <a:ext cx="1946544" cy="8934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08C0B35-07A3-A341-9EB8-FE5D820F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427" y="816121"/>
            <a:ext cx="1281814" cy="1281814"/>
          </a:xfrm>
          <a:prstGeom prst="rect">
            <a:avLst/>
          </a:prstGeom>
          <a:effectLst>
            <a:outerShdw blurRad="38100" dist="50800" dir="60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E282451-A2CE-1E4A-A6D7-D2B8A140F891}"/>
              </a:ext>
            </a:extLst>
          </p:cNvPr>
          <p:cNvSpPr/>
          <p:nvPr/>
        </p:nvSpPr>
        <p:spPr>
          <a:xfrm>
            <a:off x="5278771" y="631818"/>
            <a:ext cx="1657129" cy="1650421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OffAxis2Left">
              <a:rot lat="0" lon="0" rev="0"/>
            </a:camera>
            <a:lightRig rig="flat" dir="t"/>
          </a:scene3d>
          <a:sp3d>
            <a:extrusionClr>
              <a:srgbClr val="0070C0"/>
            </a:extrusionClr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3D1B68-E4A1-7A43-8F2A-40C6C8D3B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17" y="1336517"/>
            <a:ext cx="1409547" cy="140954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48DDAB2-981A-5F47-A638-6C75E3CF097F}"/>
              </a:ext>
            </a:extLst>
          </p:cNvPr>
          <p:cNvSpPr/>
          <p:nvPr/>
        </p:nvSpPr>
        <p:spPr>
          <a:xfrm>
            <a:off x="1433183" y="1154730"/>
            <a:ext cx="1657129" cy="1650421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OffAxis2Left">
              <a:rot lat="0" lon="0" rev="0"/>
            </a:camera>
            <a:lightRig rig="flat" dir="t"/>
          </a:scene3d>
          <a:sp3d>
            <a:extrusionClr>
              <a:srgbClr val="0070C0"/>
            </a:extrusionClr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7BEA4A-45DF-024A-B877-243B71B73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881" y="1261525"/>
            <a:ext cx="1157218" cy="110176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0200940-DFE4-D44A-986D-08C62C352156}"/>
              </a:ext>
            </a:extLst>
          </p:cNvPr>
          <p:cNvSpPr/>
          <p:nvPr/>
        </p:nvSpPr>
        <p:spPr>
          <a:xfrm>
            <a:off x="9508928" y="987197"/>
            <a:ext cx="1657129" cy="1650421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OffAxis2Left">
              <a:rot lat="0" lon="0" rev="0"/>
            </a:camera>
            <a:lightRig rig="flat" dir="t"/>
          </a:scene3d>
          <a:sp3d>
            <a:extrusionClr>
              <a:srgbClr val="0070C0"/>
            </a:extrusionClr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ED363D-121C-4041-AE93-0DC2D5DAD511}"/>
              </a:ext>
            </a:extLst>
          </p:cNvPr>
          <p:cNvSpPr/>
          <p:nvPr/>
        </p:nvSpPr>
        <p:spPr>
          <a:xfrm>
            <a:off x="9407307" y="3855311"/>
            <a:ext cx="1657129" cy="1650421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OffAxis2Left">
              <a:rot lat="0" lon="0" rev="0"/>
            </a:camera>
            <a:lightRig rig="flat" dir="t"/>
          </a:scene3d>
          <a:sp3d>
            <a:extrusionClr>
              <a:srgbClr val="0070C0"/>
            </a:extrusionClr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D3D91E6-E93D-A747-A7A1-B67673964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620" y="4049789"/>
            <a:ext cx="1275219" cy="12752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114135B-45F3-F245-B7A9-53BC861D1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595" y="4303675"/>
            <a:ext cx="1214759" cy="1214759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F021E9AC-F045-AE42-A0F5-7AEA6F5C2623}"/>
              </a:ext>
            </a:extLst>
          </p:cNvPr>
          <p:cNvSpPr/>
          <p:nvPr/>
        </p:nvSpPr>
        <p:spPr>
          <a:xfrm>
            <a:off x="1020411" y="4049789"/>
            <a:ext cx="1657129" cy="1650421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OffAxis2Left">
              <a:rot lat="0" lon="0" rev="0"/>
            </a:camera>
            <a:lightRig rig="flat" dir="t"/>
          </a:scene3d>
          <a:sp3d>
            <a:extrusionClr>
              <a:srgbClr val="0070C0"/>
            </a:extrusionClr>
            <a:contourClr>
              <a:srgbClr val="007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99F9E4-EC7D-204B-B88B-5CCD5E1BD64B}"/>
              </a:ext>
            </a:extLst>
          </p:cNvPr>
          <p:cNvCxnSpPr>
            <a:cxnSpLocks/>
            <a:stCxn id="26" idx="2"/>
            <a:endCxn id="2" idx="0"/>
          </p:cNvCxnSpPr>
          <p:nvPr/>
        </p:nvCxnSpPr>
        <p:spPr>
          <a:xfrm flipH="1" flipV="1">
            <a:off x="7725175" y="4004985"/>
            <a:ext cx="1682130" cy="67553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F1C71B7-2EF3-1444-A2E6-52406F774532}"/>
              </a:ext>
            </a:extLst>
          </p:cNvPr>
          <p:cNvCxnSpPr>
            <a:cxnSpLocks/>
            <a:stCxn id="6" idx="4"/>
            <a:endCxn id="2" idx="3"/>
          </p:cNvCxnSpPr>
          <p:nvPr/>
        </p:nvCxnSpPr>
        <p:spPr>
          <a:xfrm flipH="1">
            <a:off x="6096000" y="2282240"/>
            <a:ext cx="11334" cy="79343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F3C4AE-38F6-F349-B335-E1030D2E2F7D}"/>
              </a:ext>
            </a:extLst>
          </p:cNvPr>
          <p:cNvSpPr txBox="1"/>
          <p:nvPr/>
        </p:nvSpPr>
        <p:spPr>
          <a:xfrm>
            <a:off x="9537819" y="3393646"/>
            <a:ext cx="144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>
                <a:latin typeface="Al Tarikh" pitchFamily="2" charset="-78"/>
                <a:cs typeface="Al Tarikh" pitchFamily="2" charset="-78"/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CB8CED-ACE6-604D-BC5F-CADF870A14A0}"/>
              </a:ext>
            </a:extLst>
          </p:cNvPr>
          <p:cNvSpPr txBox="1"/>
          <p:nvPr/>
        </p:nvSpPr>
        <p:spPr>
          <a:xfrm>
            <a:off x="9366047" y="545287"/>
            <a:ext cx="194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>
                <a:latin typeface="Al Tarikh" pitchFamily="2" charset="-78"/>
                <a:cs typeface="Al Tarikh" pitchFamily="2" charset="-78"/>
              </a:rPr>
              <a:t>Applications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FE0064-C627-2F41-A7B1-5881EB5E4251}"/>
              </a:ext>
            </a:extLst>
          </p:cNvPr>
          <p:cNvSpPr txBox="1"/>
          <p:nvPr/>
        </p:nvSpPr>
        <p:spPr>
          <a:xfrm>
            <a:off x="5135890" y="170153"/>
            <a:ext cx="194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>
                <a:latin typeface="Al Tarikh" pitchFamily="2" charset="-78"/>
                <a:cs typeface="Al Tarikh" pitchFamily="2" charset="-78"/>
              </a:rPr>
              <a:t>Servers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D4B17A-0890-0747-98AE-20F85C22DDD5}"/>
              </a:ext>
            </a:extLst>
          </p:cNvPr>
          <p:cNvSpPr txBox="1"/>
          <p:nvPr/>
        </p:nvSpPr>
        <p:spPr>
          <a:xfrm>
            <a:off x="1068451" y="651406"/>
            <a:ext cx="250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>
                <a:latin typeface="Al Tarikh" pitchFamily="2" charset="-78"/>
                <a:cs typeface="Al Tarikh" pitchFamily="2" charset="-78"/>
              </a:rPr>
              <a:t>GPU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F074F5-D3E0-EC4D-89FC-D8A01AE4CEA7}"/>
              </a:ext>
            </a:extLst>
          </p:cNvPr>
          <p:cNvSpPr txBox="1"/>
          <p:nvPr/>
        </p:nvSpPr>
        <p:spPr>
          <a:xfrm>
            <a:off x="594211" y="3556581"/>
            <a:ext cx="250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>
                <a:latin typeface="Al Tarikh" pitchFamily="2" charset="-78"/>
                <a:cs typeface="Al Tarikh" pitchFamily="2" charset="-78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32917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 Tarikh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2020-06-08T17:01:15Z</dcterms:created>
  <dcterms:modified xsi:type="dcterms:W3CDTF">2020-06-15T11:33:32Z</dcterms:modified>
</cp:coreProperties>
</file>