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6FBA-3245-C34D-B145-0ABF85B1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7FAF3-998E-8A45-A289-0AD04F4C4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F58E8-3710-FB44-9BB1-6E007B3B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08.06.20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87D34-6FAA-5A47-A7B5-9DDFB6A8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ABF8-95B1-4D4B-BAC5-2540AF71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65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9E6A-239F-EE4D-B072-9C15C39C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CBDDF-4844-6342-97FF-E5AA0B733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119C6-0F4F-2846-94EE-1EC36E21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08.06.20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257AD-B587-4B42-88BB-59EE8DEC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CE891-DFC5-9745-BB54-7CE649BA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45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49FC2-B846-AF40-9DAF-F389E9F66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2282A-611E-7E4D-979F-E55A67F3B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9658-DF97-3B42-B437-41D870ED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08.06.20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EF6EF-B8D1-3447-BB1F-D39F252B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4913D-8CFD-1542-A252-758B5569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11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C0A2-3A7F-7E44-98DD-BD4C2657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E65B-0B9E-594C-908D-9A555750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A8FDA-EAD6-4042-81A1-4512CDCB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08.06.20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0C081-B63F-CE41-B940-CA10DBF3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A9EA0-C969-DE43-9C3F-BDBABFF2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09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07C8-A878-894F-862E-F97C9094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26078-FAA6-AF4A-A452-ACB8EDC6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A552A-035C-5640-B99F-2284537F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08.06.20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6C678-506B-D44F-B201-5E9423ED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4CA53-D17A-6045-AD68-D4298892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08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C00A-9CD6-974F-B94A-23E78AE5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E1DC5-3B7A-B24A-A355-EB4704D9D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BAE19-2563-754C-A0E8-4867D2FB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91751-6518-214E-B936-70B899C8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08.06.20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7EEF4-D5A4-2B48-926F-8C66812C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94E83-BCF0-D44F-9A4F-5B4690BD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1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0A62-FA72-EE4F-A165-B9D9FF5F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1211A-E416-5A4B-A840-3D53FB40F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DFD8F-2D7E-444C-9DB5-B5DFAC64B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BA20B-BA25-5346-B972-39E78C6A6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9F3A4-4FCC-1A48-BB4D-01A758EEE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600A7-E7AF-1B4A-B329-69826F89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08.06.20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19D7E-4401-184B-8FF6-1FFEE6BF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8A8C4-7574-3F49-8106-4289F9E6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23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6697-7974-C44A-B18D-C94A2DB5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65DFA-CD09-3340-AA67-537C8246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08.06.20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E3790-C8F5-C243-B510-ECABB649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11D58-9432-1D4C-9A93-2F679233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12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05ABE-A730-6C41-AD09-9D257E32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08.06.20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D520A-2657-724F-B2E0-EC363C85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3C443-D9E2-544C-AFD4-E76B0E9F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51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905E-0B1D-1B48-A14D-EF56D9B8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4DA18-7283-C948-91E4-CAFA73933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6F281-6B3A-9247-8823-2BB68FC4A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79662-9549-C846-BA58-F2B34CF6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08.06.20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0FD7B-31F7-9547-9C2A-2F7DD4C5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A13BE-D877-F24E-AB38-F8C64717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29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18E3-4822-F946-9D80-57FBCB1A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DC29E-14B9-4244-9B24-FF024EE3E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DD3DA-C821-9C46-93F4-7EC55AE30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CAB9A-CD74-864B-AB1E-81109C46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08.06.20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2B1C1-74D5-A949-B19F-F3260505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DA3E3-AF14-E846-8D1D-822BB15B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98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1F6C7-C9ED-3D41-B4F6-2F42598D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E9CB5-F16C-3649-B382-BA9D63A3D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E5E8B-928C-6D40-A0DF-C61885617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ED720-3790-2546-A44E-2646EB8C8EED}" type="datetimeFigureOut">
              <a:t>08.06.20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15E06-DFB0-BC4B-A756-1D0C0F255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36CC-74E1-2A4F-B0FA-5379A7FEA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AA0A7-7D27-084E-875F-E5DC69DC803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86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B7E8C50-A27B-3048-BD2C-88717C8B828F}"/>
              </a:ext>
            </a:extLst>
          </p:cNvPr>
          <p:cNvSpPr/>
          <p:nvPr/>
        </p:nvSpPr>
        <p:spPr>
          <a:xfrm>
            <a:off x="6386512" y="4480322"/>
            <a:ext cx="4314826" cy="8143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flat" dir="t"/>
          </a:scene3d>
          <a:sp3d extrusionH="2286000">
            <a:bevelT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HARDWARE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7B32158-6CB3-9D42-B01F-3F7FA5658690}"/>
              </a:ext>
            </a:extLst>
          </p:cNvPr>
          <p:cNvSpPr/>
          <p:nvPr/>
        </p:nvSpPr>
        <p:spPr>
          <a:xfrm>
            <a:off x="6386512" y="3680222"/>
            <a:ext cx="4314826" cy="814387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flat" dir="t"/>
          </a:scene3d>
          <a:sp3d extrusionH="2286000" contourW="6350">
            <a:bevelT prst="angle"/>
            <a:bevelB prst="angle"/>
            <a:extrusionClr>
              <a:srgbClr val="0070C0"/>
            </a:extrusionClr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VIRTUALISATION LAYER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C5FEAD1-8DAA-6B4F-9F26-EBE82D5E95E1}"/>
              </a:ext>
            </a:extLst>
          </p:cNvPr>
          <p:cNvSpPr/>
          <p:nvPr/>
        </p:nvSpPr>
        <p:spPr>
          <a:xfrm>
            <a:off x="6515099" y="2707482"/>
            <a:ext cx="1443040" cy="81438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flat" dir="t"/>
          </a:scene3d>
          <a:sp3d extrusionH="2286000">
            <a:bevelT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82FDA20-235C-534B-8789-77DBF721CF86}"/>
              </a:ext>
            </a:extLst>
          </p:cNvPr>
          <p:cNvSpPr/>
          <p:nvPr/>
        </p:nvSpPr>
        <p:spPr>
          <a:xfrm>
            <a:off x="6515099" y="1885952"/>
            <a:ext cx="1443040" cy="81438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flat" dir="t"/>
          </a:scene3d>
          <a:sp3d extrusionH="2286000">
            <a:bevelT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8C0D8AB-BB81-C149-A99E-C466D3BAE929}"/>
              </a:ext>
            </a:extLst>
          </p:cNvPr>
          <p:cNvSpPr/>
          <p:nvPr/>
        </p:nvSpPr>
        <p:spPr>
          <a:xfrm>
            <a:off x="7805735" y="2919414"/>
            <a:ext cx="1443040" cy="81438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flat" dir="t"/>
          </a:scene3d>
          <a:sp3d extrusionH="2286000">
            <a:bevelT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2509CC-F6D6-0741-8DF3-25C96D309E7D}"/>
              </a:ext>
            </a:extLst>
          </p:cNvPr>
          <p:cNvSpPr/>
          <p:nvPr/>
        </p:nvSpPr>
        <p:spPr>
          <a:xfrm>
            <a:off x="7805735" y="2097884"/>
            <a:ext cx="1443040" cy="81438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flat" dir="t"/>
          </a:scene3d>
          <a:sp3d extrusionH="2286000">
            <a:bevelT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FC93438-E3EA-DE49-975B-489D3631FE2F}"/>
              </a:ext>
            </a:extLst>
          </p:cNvPr>
          <p:cNvSpPr/>
          <p:nvPr/>
        </p:nvSpPr>
        <p:spPr>
          <a:xfrm>
            <a:off x="9120181" y="3114675"/>
            <a:ext cx="1443040" cy="81438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flat" dir="t"/>
          </a:scene3d>
          <a:sp3d extrusionH="2286000">
            <a:bevelT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960EE00-29D2-1349-99A6-93799F91B395}"/>
              </a:ext>
            </a:extLst>
          </p:cNvPr>
          <p:cNvSpPr/>
          <p:nvPr/>
        </p:nvSpPr>
        <p:spPr>
          <a:xfrm>
            <a:off x="9120181" y="2293145"/>
            <a:ext cx="1443040" cy="81438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flat" dir="t"/>
          </a:scene3d>
          <a:sp3d extrusionH="2286000">
            <a:bevelT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F7B4998-8B3F-724D-A8F8-568D4B2C0E23}"/>
              </a:ext>
            </a:extLst>
          </p:cNvPr>
          <p:cNvSpPr/>
          <p:nvPr/>
        </p:nvSpPr>
        <p:spPr>
          <a:xfrm>
            <a:off x="342903" y="4073128"/>
            <a:ext cx="4314826" cy="8143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flat" dir="t"/>
          </a:scene3d>
          <a:sp3d extrusionH="2286000">
            <a:bevelT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HARDWARE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4959B8F-ED2A-C044-A8C3-A3F7BFD7E044}"/>
              </a:ext>
            </a:extLst>
          </p:cNvPr>
          <p:cNvSpPr/>
          <p:nvPr/>
        </p:nvSpPr>
        <p:spPr>
          <a:xfrm>
            <a:off x="342903" y="3273028"/>
            <a:ext cx="4314826" cy="81438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flat" dir="t"/>
          </a:scene3d>
          <a:sp3d extrusionH="2286000">
            <a:bevelT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OPERATING SYSTEM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36CBC2-9753-DB40-ABAC-25137487127D}"/>
              </a:ext>
            </a:extLst>
          </p:cNvPr>
          <p:cNvSpPr/>
          <p:nvPr/>
        </p:nvSpPr>
        <p:spPr>
          <a:xfrm>
            <a:off x="342903" y="2451498"/>
            <a:ext cx="4314826" cy="81438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flat" dir="t"/>
          </a:scene3d>
          <a:sp3d extrusionH="2286000">
            <a:bevelT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32917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2020-06-08T17:01:15Z</dcterms:created>
  <dcterms:modified xsi:type="dcterms:W3CDTF">2020-06-08T17:22:21Z</dcterms:modified>
</cp:coreProperties>
</file>