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783638" cy="6821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73" y="1116388"/>
            <a:ext cx="7466092" cy="2374888"/>
          </a:xfrm>
        </p:spPr>
        <p:txBody>
          <a:bodyPr anchor="b"/>
          <a:lstStyle>
            <a:lvl1pPr algn="ctr">
              <a:defRPr sz="57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5" y="3582861"/>
            <a:ext cx="6587729" cy="1646947"/>
          </a:xfrm>
        </p:spPr>
        <p:txBody>
          <a:bodyPr/>
          <a:lstStyle>
            <a:lvl1pPr marL="0" indent="0" algn="ctr">
              <a:buNone/>
              <a:defRPr sz="2305"/>
            </a:lvl1pPr>
            <a:lvl2pPr marL="439186" indent="0" algn="ctr">
              <a:buNone/>
              <a:defRPr sz="1921"/>
            </a:lvl2pPr>
            <a:lvl3pPr marL="878373" indent="0" algn="ctr">
              <a:buNone/>
              <a:defRPr sz="1729"/>
            </a:lvl3pPr>
            <a:lvl4pPr marL="1317559" indent="0" algn="ctr">
              <a:buNone/>
              <a:defRPr sz="1537"/>
            </a:lvl4pPr>
            <a:lvl5pPr marL="1756745" indent="0" algn="ctr">
              <a:buNone/>
              <a:defRPr sz="1537"/>
            </a:lvl5pPr>
            <a:lvl6pPr marL="2195932" indent="0" algn="ctr">
              <a:buNone/>
              <a:defRPr sz="1537"/>
            </a:lvl6pPr>
            <a:lvl7pPr marL="2635118" indent="0" algn="ctr">
              <a:buNone/>
              <a:defRPr sz="1537"/>
            </a:lvl7pPr>
            <a:lvl8pPr marL="3074304" indent="0" algn="ctr">
              <a:buNone/>
              <a:defRPr sz="1537"/>
            </a:lvl8pPr>
            <a:lvl9pPr marL="3513491" indent="0" algn="ctr">
              <a:buNone/>
              <a:defRPr sz="1537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9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6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5791" y="363181"/>
            <a:ext cx="1893972" cy="578089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876" y="363181"/>
            <a:ext cx="5572120" cy="578089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2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01" y="1700637"/>
            <a:ext cx="7575888" cy="2837549"/>
          </a:xfrm>
        </p:spPr>
        <p:txBody>
          <a:bodyPr anchor="b"/>
          <a:lstStyle>
            <a:lvl1pPr>
              <a:defRPr sz="57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301" y="4565030"/>
            <a:ext cx="7575888" cy="1492200"/>
          </a:xfrm>
        </p:spPr>
        <p:txBody>
          <a:bodyPr/>
          <a:lstStyle>
            <a:lvl1pPr marL="0" indent="0">
              <a:buNone/>
              <a:defRPr sz="2305">
                <a:solidFill>
                  <a:schemeClr val="tx1"/>
                </a:solidFill>
              </a:defRPr>
            </a:lvl1pPr>
            <a:lvl2pPr marL="439186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2pPr>
            <a:lvl3pPr marL="878373" indent="0">
              <a:buNone/>
              <a:defRPr sz="1729">
                <a:solidFill>
                  <a:schemeClr val="tx1">
                    <a:tint val="75000"/>
                  </a:schemeClr>
                </a:solidFill>
              </a:defRPr>
            </a:lvl3pPr>
            <a:lvl4pPr marL="1317559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4pPr>
            <a:lvl5pPr marL="1756745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5pPr>
            <a:lvl6pPr marL="2195932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6pPr>
            <a:lvl7pPr marL="2635118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7pPr>
            <a:lvl8pPr marL="3074304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8pPr>
            <a:lvl9pPr marL="3513491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7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75" y="1815906"/>
            <a:ext cx="3733046" cy="43281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6717" y="1815906"/>
            <a:ext cx="3733046" cy="43281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363182"/>
            <a:ext cx="7575888" cy="1318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020" y="1672213"/>
            <a:ext cx="3715890" cy="819525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0" y="2491738"/>
            <a:ext cx="3715890" cy="36649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7" y="1672213"/>
            <a:ext cx="3734190" cy="819525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717" y="2491738"/>
            <a:ext cx="3734190" cy="36649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9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54766"/>
            <a:ext cx="2832952" cy="159168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90" y="982169"/>
            <a:ext cx="4446717" cy="4847678"/>
          </a:xfrm>
        </p:spPr>
        <p:txBody>
          <a:bodyPr/>
          <a:lstStyle>
            <a:lvl1pPr>
              <a:defRPr sz="3074"/>
            </a:lvl1pPr>
            <a:lvl2pPr>
              <a:defRPr sz="2690"/>
            </a:lvl2pPr>
            <a:lvl3pPr>
              <a:defRPr sz="2305"/>
            </a:lvl3pPr>
            <a:lvl4pPr>
              <a:defRPr sz="1921"/>
            </a:lvl4pPr>
            <a:lvl5pPr>
              <a:defRPr sz="1921"/>
            </a:lvl5pPr>
            <a:lvl6pPr>
              <a:defRPr sz="1921"/>
            </a:lvl6pPr>
            <a:lvl7pPr>
              <a:defRPr sz="1921"/>
            </a:lvl7pPr>
            <a:lvl8pPr>
              <a:defRPr sz="1921"/>
            </a:lvl8pPr>
            <a:lvl9pPr>
              <a:defRPr sz="1921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2046446"/>
            <a:ext cx="2832952" cy="3791295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54766"/>
            <a:ext cx="2832952" cy="159168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4190" y="982169"/>
            <a:ext cx="4446717" cy="4847678"/>
          </a:xfrm>
        </p:spPr>
        <p:txBody>
          <a:bodyPr anchor="t"/>
          <a:lstStyle>
            <a:lvl1pPr marL="0" indent="0">
              <a:buNone/>
              <a:defRPr sz="3074"/>
            </a:lvl1pPr>
            <a:lvl2pPr marL="439186" indent="0">
              <a:buNone/>
              <a:defRPr sz="2690"/>
            </a:lvl2pPr>
            <a:lvl3pPr marL="878373" indent="0">
              <a:buNone/>
              <a:defRPr sz="2305"/>
            </a:lvl3pPr>
            <a:lvl4pPr marL="1317559" indent="0">
              <a:buNone/>
              <a:defRPr sz="1921"/>
            </a:lvl4pPr>
            <a:lvl5pPr marL="1756745" indent="0">
              <a:buNone/>
              <a:defRPr sz="1921"/>
            </a:lvl5pPr>
            <a:lvl6pPr marL="2195932" indent="0">
              <a:buNone/>
              <a:defRPr sz="1921"/>
            </a:lvl6pPr>
            <a:lvl7pPr marL="2635118" indent="0">
              <a:buNone/>
              <a:defRPr sz="1921"/>
            </a:lvl7pPr>
            <a:lvl8pPr marL="3074304" indent="0">
              <a:buNone/>
              <a:defRPr sz="1921"/>
            </a:lvl8pPr>
            <a:lvl9pPr marL="3513491" indent="0">
              <a:buNone/>
              <a:defRPr sz="192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2046446"/>
            <a:ext cx="2832952" cy="3791295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75" y="363182"/>
            <a:ext cx="7575888" cy="131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75" y="1815906"/>
            <a:ext cx="7575888" cy="432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875" y="6322510"/>
            <a:ext cx="1976319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AFB6-4508-1A4C-B0F1-4DD2BB43A74C}" type="datetimeFigureOut">
              <a:t>17.06.20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9580" y="6322510"/>
            <a:ext cx="2964478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3444" y="6322510"/>
            <a:ext cx="1976319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78373" rtl="0" eaLnBrk="1" latinLnBrk="0" hangingPunct="1">
        <a:lnSpc>
          <a:spcPct val="90000"/>
        </a:lnSpc>
        <a:spcBef>
          <a:spcPct val="0"/>
        </a:spcBef>
        <a:buNone/>
        <a:defRPr sz="4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593" indent="-219593" algn="l" defTabSz="878373" rtl="0" eaLnBrk="1" latinLnBrk="0" hangingPunct="1">
        <a:lnSpc>
          <a:spcPct val="90000"/>
        </a:lnSpc>
        <a:spcBef>
          <a:spcPts val="961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1pPr>
      <a:lvl2pPr marL="658779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2pPr>
      <a:lvl3pPr marL="1097966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3pPr>
      <a:lvl4pPr marL="1537152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976338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415525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854711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293897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733084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1pPr>
      <a:lvl2pPr marL="439186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2pPr>
      <a:lvl3pPr marL="878373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3pPr>
      <a:lvl4pPr marL="1317559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756745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195932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635118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074304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513491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A11E46-C362-DF4A-B342-8591AB4D4E15}"/>
              </a:ext>
            </a:extLst>
          </p:cNvPr>
          <p:cNvSpPr/>
          <p:nvPr/>
        </p:nvSpPr>
        <p:spPr>
          <a:xfrm>
            <a:off x="513238" y="14319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Deleting files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F8173F-DF84-2443-B3AB-87238609DCEC}"/>
              </a:ext>
            </a:extLst>
          </p:cNvPr>
          <p:cNvSpPr/>
          <p:nvPr/>
        </p:nvSpPr>
        <p:spPr>
          <a:xfrm>
            <a:off x="513237" y="360231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Terminating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329D52-E14B-9E47-A53F-B2D1F91FAA13}"/>
              </a:ext>
            </a:extLst>
          </p:cNvPr>
          <p:cNvSpPr/>
          <p:nvPr/>
        </p:nvSpPr>
        <p:spPr>
          <a:xfrm>
            <a:off x="513238" y="1872753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VM new Event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D4E15D-9A7F-4C4C-9853-DB70D7AE9C3A}"/>
              </a:ext>
            </a:extLst>
          </p:cNvPr>
          <p:cNvSpPr/>
          <p:nvPr/>
        </p:nvSpPr>
        <p:spPr>
          <a:xfrm>
            <a:off x="513236" y="100797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VM Event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71E70F-3543-F041-A033-BFA2DB2D1BF1}"/>
              </a:ext>
            </a:extLst>
          </p:cNvPr>
          <p:cNvSpPr/>
          <p:nvPr/>
        </p:nvSpPr>
        <p:spPr>
          <a:xfrm>
            <a:off x="513237" y="273753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Terminating instance time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7EE92-A146-7A4F-98EC-53C4C294FC09}"/>
              </a:ext>
            </a:extLst>
          </p:cNvPr>
          <p:cNvSpPr/>
          <p:nvPr/>
        </p:nvSpPr>
        <p:spPr>
          <a:xfrm>
            <a:off x="5216375" y="14319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1         Deleting instance files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8ED852-A625-0549-B6EE-A0E930B0DF05}"/>
              </a:ext>
            </a:extLst>
          </p:cNvPr>
          <p:cNvSpPr/>
          <p:nvPr/>
        </p:nvSpPr>
        <p:spPr>
          <a:xfrm>
            <a:off x="5216369" y="4467107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4          Deletion of complete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E7543D-A0FF-2648-BB9B-067446D4BC8C}"/>
              </a:ext>
            </a:extLst>
          </p:cNvPr>
          <p:cNvSpPr/>
          <p:nvPr/>
        </p:nvSpPr>
        <p:spPr>
          <a:xfrm>
            <a:off x="5216374" y="1007969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2           VM  Lifecycle Event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2F756B-1137-4F4E-832D-ADE40FB1F61B}"/>
              </a:ext>
            </a:extLst>
          </p:cNvPr>
          <p:cNvSpPr/>
          <p:nvPr/>
        </p:nvSpPr>
        <p:spPr>
          <a:xfrm>
            <a:off x="5216374" y="2726004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3          Terminating instance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8AAE33-D66B-0F4D-AC6C-829B07C1212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3426553" y="403683"/>
            <a:ext cx="17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4E440D-186C-2E4C-95AE-A9EEA5C593F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426557" y="1268467"/>
            <a:ext cx="1789817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177F53-3220-314B-B082-723785993718}"/>
              </a:ext>
            </a:extLst>
          </p:cNvPr>
          <p:cNvCxnSpPr>
            <a:cxnSpLocks/>
          </p:cNvCxnSpPr>
          <p:nvPr/>
        </p:nvCxnSpPr>
        <p:spPr>
          <a:xfrm flipV="1">
            <a:off x="3426552" y="1329070"/>
            <a:ext cx="1783401" cy="78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51D452-74ED-9F40-BFED-A99FC6641CFC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3426552" y="2986496"/>
            <a:ext cx="1789816" cy="1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1A3D6-6BBD-7D43-A602-3919BB709F1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26558" y="3062177"/>
            <a:ext cx="1794028" cy="80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A11B7A-4AF7-5648-934E-9B9A46BE4136}"/>
              </a:ext>
            </a:extLst>
          </p:cNvPr>
          <p:cNvCxnSpPr/>
          <p:nvPr/>
        </p:nvCxnSpPr>
        <p:spPr>
          <a:xfrm>
            <a:off x="5553065" y="143191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2D9F21-2984-E24F-9B39-703B90B3F4AC}"/>
              </a:ext>
            </a:extLst>
          </p:cNvPr>
          <p:cNvCxnSpPr/>
          <p:nvPr/>
        </p:nvCxnSpPr>
        <p:spPr>
          <a:xfrm>
            <a:off x="5553065" y="1007969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1FE00D-C731-7748-A484-AF8A485A7A7F}"/>
              </a:ext>
            </a:extLst>
          </p:cNvPr>
          <p:cNvCxnSpPr/>
          <p:nvPr/>
        </p:nvCxnSpPr>
        <p:spPr>
          <a:xfrm>
            <a:off x="5553065" y="4467090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FF1656-5427-104B-9072-E209A908905C}"/>
              </a:ext>
            </a:extLst>
          </p:cNvPr>
          <p:cNvCxnSpPr/>
          <p:nvPr/>
        </p:nvCxnSpPr>
        <p:spPr>
          <a:xfrm>
            <a:off x="5556609" y="2730447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17C6B87-8788-4844-8904-43D4F3503E7D}"/>
              </a:ext>
            </a:extLst>
          </p:cNvPr>
          <p:cNvSpPr/>
          <p:nvPr/>
        </p:nvSpPr>
        <p:spPr>
          <a:xfrm>
            <a:off x="513236" y="532034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System restarted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50457-6D6F-8344-9D66-6E4DBD346B3C}"/>
              </a:ext>
            </a:extLst>
          </p:cNvPr>
          <p:cNvCxnSpPr>
            <a:stCxn id="43" idx="3"/>
          </p:cNvCxnSpPr>
          <p:nvPr/>
        </p:nvCxnSpPr>
        <p:spPr>
          <a:xfrm flipV="1">
            <a:off x="3426557" y="5580839"/>
            <a:ext cx="183057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9404BB-70CC-AF49-B85D-70D497B482F0}"/>
              </a:ext>
            </a:extLst>
          </p:cNvPr>
          <p:cNvSpPr/>
          <p:nvPr/>
        </p:nvSpPr>
        <p:spPr>
          <a:xfrm>
            <a:off x="513232" y="4467090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Deletion of complete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CC83E0-4094-2B40-A0BC-EE25253A4A49}"/>
              </a:ext>
            </a:extLst>
          </p:cNvPr>
          <p:cNvCxnSpPr>
            <a:stCxn id="48" idx="3"/>
            <a:endCxn id="14" idx="1"/>
          </p:cNvCxnSpPr>
          <p:nvPr/>
        </p:nvCxnSpPr>
        <p:spPr>
          <a:xfrm>
            <a:off x="3426552" y="4727588"/>
            <a:ext cx="1789816" cy="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7963BD-68A9-E74D-9DE2-9B042757A137}"/>
              </a:ext>
            </a:extLst>
          </p:cNvPr>
          <p:cNvSpPr txBox="1"/>
          <p:nvPr/>
        </p:nvSpPr>
        <p:spPr>
          <a:xfrm>
            <a:off x="513232" y="6173577"/>
            <a:ext cx="305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cs typeface="Times New Roman" panose="02020603050405020304" pitchFamily="18" charset="0"/>
              </a:rPr>
              <a:t>Manipulated dataset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4E786B-773B-DC49-A7E9-A7D13762739B}"/>
              </a:ext>
            </a:extLst>
          </p:cNvPr>
          <p:cNvSpPr txBox="1"/>
          <p:nvPr/>
        </p:nvSpPr>
        <p:spPr>
          <a:xfrm>
            <a:off x="5143375" y="6173577"/>
            <a:ext cx="305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cs typeface="Times New Roman" panose="02020603050405020304" pitchFamily="18" charset="0"/>
              </a:rPr>
              <a:t>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429268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2020-06-03T09:44:57Z</dcterms:created>
  <dcterms:modified xsi:type="dcterms:W3CDTF">2020-06-17T09:56:27Z</dcterms:modified>
</cp:coreProperties>
</file>