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3978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21" d="100"/>
          <a:sy n="121" d="100"/>
        </p:scale>
        <p:origin x="2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1074"/>
            <a:ext cx="9144000" cy="1385029"/>
          </a:xfrm>
        </p:spPr>
        <p:txBody>
          <a:bodyPr anchor="b"/>
          <a:lstStyle>
            <a:lvl1pPr algn="ctr">
              <a:defRPr sz="348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89516"/>
            <a:ext cx="9144000" cy="960495"/>
          </a:xfrm>
        </p:spPr>
        <p:txBody>
          <a:bodyPr/>
          <a:lstStyle>
            <a:lvl1pPr marL="0" indent="0" algn="ctr">
              <a:buNone/>
              <a:defRPr sz="1392"/>
            </a:lvl1pPr>
            <a:lvl2pPr marL="265222" indent="0" algn="ctr">
              <a:buNone/>
              <a:defRPr sz="1160"/>
            </a:lvl2pPr>
            <a:lvl3pPr marL="530443" indent="0" algn="ctr">
              <a:buNone/>
              <a:defRPr sz="1044"/>
            </a:lvl3pPr>
            <a:lvl4pPr marL="795665" indent="0" algn="ctr">
              <a:buNone/>
              <a:defRPr sz="928"/>
            </a:lvl4pPr>
            <a:lvl5pPr marL="1060887" indent="0" algn="ctr">
              <a:buNone/>
              <a:defRPr sz="928"/>
            </a:lvl5pPr>
            <a:lvl6pPr marL="1326109" indent="0" algn="ctr">
              <a:buNone/>
              <a:defRPr sz="928"/>
            </a:lvl6pPr>
            <a:lvl7pPr marL="1591330" indent="0" algn="ctr">
              <a:buNone/>
              <a:defRPr sz="928"/>
            </a:lvl7pPr>
            <a:lvl8pPr marL="1856552" indent="0" algn="ctr">
              <a:buNone/>
              <a:defRPr sz="928"/>
            </a:lvl8pPr>
            <a:lvl9pPr marL="2121774" indent="0" algn="ctr">
              <a:buNone/>
              <a:defRPr sz="928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AC24-D48C-B540-A3B6-7B3885E8F8D8}" type="datetimeFigureOut">
              <a:t>15.06.20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32B3-E572-0648-83C1-7FBE186E58E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56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AC24-D48C-B540-A3B6-7B3885E8F8D8}" type="datetimeFigureOut">
              <a:t>15.06.20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32B3-E572-0648-83C1-7FBE186E58E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68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1806"/>
            <a:ext cx="2628900" cy="3371404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1806"/>
            <a:ext cx="7734300" cy="3371404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AC24-D48C-B540-A3B6-7B3885E8F8D8}" type="datetimeFigureOut">
              <a:t>15.06.20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32B3-E572-0648-83C1-7FBE186E58E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AC24-D48C-B540-A3B6-7B3885E8F8D8}" type="datetimeFigureOut">
              <a:t>15.06.20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32B3-E572-0648-83C1-7FBE186E58E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3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91806"/>
            <a:ext cx="10515600" cy="1654852"/>
          </a:xfrm>
        </p:spPr>
        <p:txBody>
          <a:bodyPr anchor="b"/>
          <a:lstStyle>
            <a:lvl1pPr>
              <a:defRPr sz="348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62314"/>
            <a:ext cx="10515600" cy="870247"/>
          </a:xfrm>
        </p:spPr>
        <p:txBody>
          <a:bodyPr/>
          <a:lstStyle>
            <a:lvl1pPr marL="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1pPr>
            <a:lvl2pPr marL="265222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2pPr>
            <a:lvl3pPr marL="530443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3pPr>
            <a:lvl4pPr marL="795665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4pPr>
            <a:lvl5pPr marL="1060887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5pPr>
            <a:lvl6pPr marL="1326109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6pPr>
            <a:lvl7pPr marL="1591330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7pPr>
            <a:lvl8pPr marL="1856552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8pPr>
            <a:lvl9pPr marL="2121774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AC24-D48C-B540-A3B6-7B3885E8F8D8}" type="datetimeFigureOut">
              <a:t>15.06.20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32B3-E572-0648-83C1-7FBE186E58E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6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9032"/>
            <a:ext cx="5181600" cy="25241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9032"/>
            <a:ext cx="5181600" cy="25241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AC24-D48C-B540-A3B6-7B3885E8F8D8}" type="datetimeFigureOut">
              <a:t>15.06.20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32B3-E572-0648-83C1-7FBE186E58E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87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1807"/>
            <a:ext cx="10515600" cy="7689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75230"/>
            <a:ext cx="5157787" cy="47794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222" indent="0">
              <a:buNone/>
              <a:defRPr sz="1160" b="1"/>
            </a:lvl2pPr>
            <a:lvl3pPr marL="530443" indent="0">
              <a:buNone/>
              <a:defRPr sz="1044" b="1"/>
            </a:lvl3pPr>
            <a:lvl4pPr marL="795665" indent="0">
              <a:buNone/>
              <a:defRPr sz="928" b="1"/>
            </a:lvl4pPr>
            <a:lvl5pPr marL="1060887" indent="0">
              <a:buNone/>
              <a:defRPr sz="928" b="1"/>
            </a:lvl5pPr>
            <a:lvl6pPr marL="1326109" indent="0">
              <a:buNone/>
              <a:defRPr sz="928" b="1"/>
            </a:lvl6pPr>
            <a:lvl7pPr marL="1591330" indent="0">
              <a:buNone/>
              <a:defRPr sz="928" b="1"/>
            </a:lvl7pPr>
            <a:lvl8pPr marL="1856552" indent="0">
              <a:buNone/>
              <a:defRPr sz="928" b="1"/>
            </a:lvl8pPr>
            <a:lvl9pPr marL="2121774" indent="0">
              <a:buNone/>
              <a:defRPr sz="928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53176"/>
            <a:ext cx="5157787" cy="213740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5230"/>
            <a:ext cx="5183188" cy="47794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222" indent="0">
              <a:buNone/>
              <a:defRPr sz="1160" b="1"/>
            </a:lvl2pPr>
            <a:lvl3pPr marL="530443" indent="0">
              <a:buNone/>
              <a:defRPr sz="1044" b="1"/>
            </a:lvl3pPr>
            <a:lvl4pPr marL="795665" indent="0">
              <a:buNone/>
              <a:defRPr sz="928" b="1"/>
            </a:lvl4pPr>
            <a:lvl5pPr marL="1060887" indent="0">
              <a:buNone/>
              <a:defRPr sz="928" b="1"/>
            </a:lvl5pPr>
            <a:lvl6pPr marL="1326109" indent="0">
              <a:buNone/>
              <a:defRPr sz="928" b="1"/>
            </a:lvl6pPr>
            <a:lvl7pPr marL="1591330" indent="0">
              <a:buNone/>
              <a:defRPr sz="928" b="1"/>
            </a:lvl7pPr>
            <a:lvl8pPr marL="1856552" indent="0">
              <a:buNone/>
              <a:defRPr sz="928" b="1"/>
            </a:lvl8pPr>
            <a:lvl9pPr marL="2121774" indent="0">
              <a:buNone/>
              <a:defRPr sz="928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53176"/>
            <a:ext cx="5183188" cy="213740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AC24-D48C-B540-A3B6-7B3885E8F8D8}" type="datetimeFigureOut">
              <a:t>15.06.20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32B3-E572-0648-83C1-7FBE186E58E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34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AC24-D48C-B540-A3B6-7B3885E8F8D8}" type="datetimeFigureOut">
              <a:t>15.06.20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32B3-E572-0648-83C1-7FBE186E58E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84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AC24-D48C-B540-A3B6-7B3885E8F8D8}" type="datetimeFigureOut">
              <a:t>15.06.20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32B3-E572-0648-83C1-7FBE186E58E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32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5218"/>
            <a:ext cx="3932237" cy="92826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2798"/>
            <a:ext cx="6172200" cy="2827154"/>
          </a:xfrm>
        </p:spPr>
        <p:txBody>
          <a:bodyPr/>
          <a:lstStyle>
            <a:lvl1pPr>
              <a:defRPr sz="1856"/>
            </a:lvl1pPr>
            <a:lvl2pPr>
              <a:defRPr sz="1624"/>
            </a:lvl2pPr>
            <a:lvl3pPr>
              <a:defRPr sz="1392"/>
            </a:lvl3pPr>
            <a:lvl4pPr>
              <a:defRPr sz="1160"/>
            </a:lvl4pPr>
            <a:lvl5pPr>
              <a:defRPr sz="1160"/>
            </a:lvl5pPr>
            <a:lvl6pPr>
              <a:defRPr sz="1160"/>
            </a:lvl6pPr>
            <a:lvl7pPr>
              <a:defRPr sz="1160"/>
            </a:lvl7pPr>
            <a:lvl8pPr>
              <a:defRPr sz="1160"/>
            </a:lvl8pPr>
            <a:lvl9pPr>
              <a:defRPr sz="116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93482"/>
            <a:ext cx="3932237" cy="2211074"/>
          </a:xfrm>
        </p:spPr>
        <p:txBody>
          <a:bodyPr/>
          <a:lstStyle>
            <a:lvl1pPr marL="0" indent="0">
              <a:buNone/>
              <a:defRPr sz="928"/>
            </a:lvl1pPr>
            <a:lvl2pPr marL="265222" indent="0">
              <a:buNone/>
              <a:defRPr sz="812"/>
            </a:lvl2pPr>
            <a:lvl3pPr marL="530443" indent="0">
              <a:buNone/>
              <a:defRPr sz="696"/>
            </a:lvl3pPr>
            <a:lvl4pPr marL="795665" indent="0">
              <a:buNone/>
              <a:defRPr sz="580"/>
            </a:lvl4pPr>
            <a:lvl5pPr marL="1060887" indent="0">
              <a:buNone/>
              <a:defRPr sz="580"/>
            </a:lvl5pPr>
            <a:lvl6pPr marL="1326109" indent="0">
              <a:buNone/>
              <a:defRPr sz="580"/>
            </a:lvl6pPr>
            <a:lvl7pPr marL="1591330" indent="0">
              <a:buNone/>
              <a:defRPr sz="580"/>
            </a:lvl7pPr>
            <a:lvl8pPr marL="1856552" indent="0">
              <a:buNone/>
              <a:defRPr sz="580"/>
            </a:lvl8pPr>
            <a:lvl9pPr marL="2121774" indent="0">
              <a:buNone/>
              <a:defRPr sz="58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AC24-D48C-B540-A3B6-7B3885E8F8D8}" type="datetimeFigureOut">
              <a:t>15.06.20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32B3-E572-0648-83C1-7FBE186E58E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5218"/>
            <a:ext cx="3932237" cy="92826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2798"/>
            <a:ext cx="6172200" cy="2827154"/>
          </a:xfrm>
        </p:spPr>
        <p:txBody>
          <a:bodyPr anchor="t"/>
          <a:lstStyle>
            <a:lvl1pPr marL="0" indent="0">
              <a:buNone/>
              <a:defRPr sz="1856"/>
            </a:lvl1pPr>
            <a:lvl2pPr marL="265222" indent="0">
              <a:buNone/>
              <a:defRPr sz="1624"/>
            </a:lvl2pPr>
            <a:lvl3pPr marL="530443" indent="0">
              <a:buNone/>
              <a:defRPr sz="1392"/>
            </a:lvl3pPr>
            <a:lvl4pPr marL="795665" indent="0">
              <a:buNone/>
              <a:defRPr sz="1160"/>
            </a:lvl4pPr>
            <a:lvl5pPr marL="1060887" indent="0">
              <a:buNone/>
              <a:defRPr sz="1160"/>
            </a:lvl5pPr>
            <a:lvl6pPr marL="1326109" indent="0">
              <a:buNone/>
              <a:defRPr sz="1160"/>
            </a:lvl6pPr>
            <a:lvl7pPr marL="1591330" indent="0">
              <a:buNone/>
              <a:defRPr sz="1160"/>
            </a:lvl7pPr>
            <a:lvl8pPr marL="1856552" indent="0">
              <a:buNone/>
              <a:defRPr sz="1160"/>
            </a:lvl8pPr>
            <a:lvl9pPr marL="2121774" indent="0">
              <a:buNone/>
              <a:defRPr sz="116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93482"/>
            <a:ext cx="3932237" cy="2211074"/>
          </a:xfrm>
        </p:spPr>
        <p:txBody>
          <a:bodyPr/>
          <a:lstStyle>
            <a:lvl1pPr marL="0" indent="0">
              <a:buNone/>
              <a:defRPr sz="928"/>
            </a:lvl1pPr>
            <a:lvl2pPr marL="265222" indent="0">
              <a:buNone/>
              <a:defRPr sz="812"/>
            </a:lvl2pPr>
            <a:lvl3pPr marL="530443" indent="0">
              <a:buNone/>
              <a:defRPr sz="696"/>
            </a:lvl3pPr>
            <a:lvl4pPr marL="795665" indent="0">
              <a:buNone/>
              <a:defRPr sz="580"/>
            </a:lvl4pPr>
            <a:lvl5pPr marL="1060887" indent="0">
              <a:buNone/>
              <a:defRPr sz="580"/>
            </a:lvl5pPr>
            <a:lvl6pPr marL="1326109" indent="0">
              <a:buNone/>
              <a:defRPr sz="580"/>
            </a:lvl6pPr>
            <a:lvl7pPr marL="1591330" indent="0">
              <a:buNone/>
              <a:defRPr sz="580"/>
            </a:lvl7pPr>
            <a:lvl8pPr marL="1856552" indent="0">
              <a:buNone/>
              <a:defRPr sz="580"/>
            </a:lvl8pPr>
            <a:lvl9pPr marL="2121774" indent="0">
              <a:buNone/>
              <a:defRPr sz="58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AC24-D48C-B540-A3B6-7B3885E8F8D8}" type="datetimeFigureOut">
              <a:t>15.06.20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32B3-E572-0648-83C1-7FBE186E58E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13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807"/>
            <a:ext cx="10515600" cy="768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9032"/>
            <a:ext cx="10515600" cy="252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87272"/>
            <a:ext cx="2743200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AC24-D48C-B540-A3B6-7B3885E8F8D8}" type="datetimeFigureOut">
              <a:t>15.06.20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87272"/>
            <a:ext cx="4114800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87272"/>
            <a:ext cx="2743200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32B3-E572-0648-83C1-7FBE186E58E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33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0443" rtl="0" eaLnBrk="1" latinLnBrk="0" hangingPunct="1">
        <a:lnSpc>
          <a:spcPct val="90000"/>
        </a:lnSpc>
        <a:spcBef>
          <a:spcPct val="0"/>
        </a:spcBef>
        <a:buNone/>
        <a:defRPr sz="25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611" indent="-132611" algn="l" defTabSz="530443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1pPr>
      <a:lvl2pPr marL="397833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663054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160" kern="1200">
          <a:solidFill>
            <a:schemeClr val="tx1"/>
          </a:solidFill>
          <a:latin typeface="+mn-lt"/>
          <a:ea typeface="+mn-ea"/>
          <a:cs typeface="+mn-cs"/>
        </a:defRPr>
      </a:lvl3pPr>
      <a:lvl4pPr marL="928276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193498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458719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723941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989163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254385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1pPr>
      <a:lvl2pPr marL="265222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2pPr>
      <a:lvl3pPr marL="530443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3pPr>
      <a:lvl4pPr marL="795665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060887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326109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591330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856552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121774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299940-0E26-4649-8343-526BDCFBF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802"/>
          <a:stretch/>
        </p:blipFill>
        <p:spPr>
          <a:xfrm>
            <a:off x="167612" y="71437"/>
            <a:ext cx="3181645" cy="383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B7493-5A8E-5848-8592-DFE089F1F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39"/>
          <a:stretch/>
        </p:blipFill>
        <p:spPr>
          <a:xfrm>
            <a:off x="8169089" y="71437"/>
            <a:ext cx="3606170" cy="3835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896CC9-D6EC-B842-83D2-49C383951F3E}"/>
              </a:ext>
            </a:extLst>
          </p:cNvPr>
          <p:cNvCxnSpPr/>
          <p:nvPr/>
        </p:nvCxnSpPr>
        <p:spPr>
          <a:xfrm>
            <a:off x="3349257" y="1526621"/>
            <a:ext cx="6837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2235B-79FD-634D-BF25-B1C2440E0D1F}"/>
              </a:ext>
            </a:extLst>
          </p:cNvPr>
          <p:cNvCxnSpPr/>
          <p:nvPr/>
        </p:nvCxnSpPr>
        <p:spPr>
          <a:xfrm>
            <a:off x="3349257" y="2699746"/>
            <a:ext cx="6837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B203B26-466F-E242-BE64-30A2EBEEB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6" r="35361"/>
          <a:stretch/>
        </p:blipFill>
        <p:spPr>
          <a:xfrm>
            <a:off x="4033023" y="71437"/>
            <a:ext cx="3452298" cy="38354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B627EC-5D71-BD4E-BD73-A37312BBC527}"/>
              </a:ext>
            </a:extLst>
          </p:cNvPr>
          <p:cNvCxnSpPr/>
          <p:nvPr/>
        </p:nvCxnSpPr>
        <p:spPr>
          <a:xfrm>
            <a:off x="7485323" y="2696202"/>
            <a:ext cx="6837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3C5D79-5A05-AB44-9003-FAE41DA91CF8}"/>
              </a:ext>
            </a:extLst>
          </p:cNvPr>
          <p:cNvCxnSpPr/>
          <p:nvPr/>
        </p:nvCxnSpPr>
        <p:spPr>
          <a:xfrm>
            <a:off x="7485323" y="1528098"/>
            <a:ext cx="6837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E6BDC9-6B67-734D-9820-AA46183345F6}"/>
                  </a:ext>
                </a:extLst>
              </p:cNvPr>
              <p:cNvSpPr txBox="1"/>
              <p:nvPr/>
            </p:nvSpPr>
            <p:spPr>
              <a:xfrm>
                <a:off x="4340774" y="1894545"/>
                <a:ext cx="51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E6BDC9-6B67-734D-9820-AA4618334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774" y="1894545"/>
                <a:ext cx="51500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E5EFEC-7AA4-B043-A0A3-CAEA4C9F0E1E}"/>
                  </a:ext>
                </a:extLst>
              </p:cNvPr>
              <p:cNvSpPr txBox="1"/>
              <p:nvPr/>
            </p:nvSpPr>
            <p:spPr>
              <a:xfrm>
                <a:off x="3417872" y="2696742"/>
                <a:ext cx="51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E5EFEC-7AA4-B043-A0A3-CAEA4C9F0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72" y="2696742"/>
                <a:ext cx="515006" cy="369332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3D16E9-CA54-4A4F-A3E1-F0F1A1C3350C}"/>
                  </a:ext>
                </a:extLst>
              </p:cNvPr>
              <p:cNvSpPr txBox="1"/>
              <p:nvPr/>
            </p:nvSpPr>
            <p:spPr>
              <a:xfrm>
                <a:off x="7485321" y="2696202"/>
                <a:ext cx="51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3D16E9-CA54-4A4F-A3E1-F0F1A1C33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321" y="2696202"/>
                <a:ext cx="5150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B8C34C-4005-1741-BC23-0A6AE7C00ED2}"/>
                  </a:ext>
                </a:extLst>
              </p:cNvPr>
              <p:cNvSpPr txBox="1"/>
              <p:nvPr/>
            </p:nvSpPr>
            <p:spPr>
              <a:xfrm>
                <a:off x="5013432" y="1730900"/>
                <a:ext cx="51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B8C34C-4005-1741-BC23-0A6AE7C00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32" y="1730900"/>
                <a:ext cx="5150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9A1800-4AD9-CF44-A9A3-133B469BA5E6}"/>
                  </a:ext>
                </a:extLst>
              </p:cNvPr>
              <p:cNvSpPr txBox="1"/>
              <p:nvPr/>
            </p:nvSpPr>
            <p:spPr>
              <a:xfrm>
                <a:off x="5660116" y="1989137"/>
                <a:ext cx="515006" cy="378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Ĉ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9A1800-4AD9-CF44-A9A3-133B469B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116" y="1989137"/>
                <a:ext cx="515006" cy="3780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85BF36-B296-824A-AA98-154B383D7A0B}"/>
                  </a:ext>
                </a:extLst>
              </p:cNvPr>
              <p:cNvSpPr txBox="1"/>
              <p:nvPr/>
            </p:nvSpPr>
            <p:spPr>
              <a:xfrm>
                <a:off x="6023787" y="1730720"/>
                <a:ext cx="51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85BF36-B296-824A-AA98-154B383D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787" y="1730720"/>
                <a:ext cx="5150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540855-088E-0045-8B9F-04E67779B11F}"/>
                  </a:ext>
                </a:extLst>
              </p:cNvPr>
              <p:cNvSpPr txBox="1"/>
              <p:nvPr/>
            </p:nvSpPr>
            <p:spPr>
              <a:xfrm>
                <a:off x="3391295" y="1142708"/>
                <a:ext cx="515006" cy="378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540855-088E-0045-8B9F-04E67779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295" y="1142708"/>
                <a:ext cx="515006" cy="378052"/>
              </a:xfrm>
              <a:prstGeom prst="rect">
                <a:avLst/>
              </a:prstGeom>
              <a:blipFill>
                <a:blip r:embed="rId9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70EB07-3B51-3244-B6F5-C7076DCF6609}"/>
                  </a:ext>
                </a:extLst>
              </p:cNvPr>
              <p:cNvSpPr txBox="1"/>
              <p:nvPr/>
            </p:nvSpPr>
            <p:spPr>
              <a:xfrm>
                <a:off x="7485321" y="1142708"/>
                <a:ext cx="515006" cy="378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70EB07-3B51-3244-B6F5-C7076DCF6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321" y="1142708"/>
                <a:ext cx="515006" cy="3780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26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2020-06-15T07:27:22Z</dcterms:created>
  <dcterms:modified xsi:type="dcterms:W3CDTF">2020-06-15T08:31:12Z</dcterms:modified>
</cp:coreProperties>
</file>