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9197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317"/>
            <a:ext cx="10363200" cy="320225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1067"/>
            <a:ext cx="9144000" cy="222071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17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9707"/>
            <a:ext cx="2628900" cy="7794859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9707"/>
            <a:ext cx="7734300" cy="7794859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8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3109"/>
            <a:ext cx="10515600" cy="38261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55407"/>
            <a:ext cx="10515600" cy="201205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2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48535"/>
            <a:ext cx="5181600" cy="58360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48535"/>
            <a:ext cx="5181600" cy="58360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2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9709"/>
            <a:ext cx="10515600" cy="17778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54782"/>
            <a:ext cx="5157787" cy="11050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59816"/>
            <a:ext cx="5157787" cy="49417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54782"/>
            <a:ext cx="5183188" cy="11050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59816"/>
            <a:ext cx="5183188" cy="49417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0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8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3198"/>
            <a:ext cx="3932237" cy="21461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4340"/>
            <a:ext cx="6172200" cy="653652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59392"/>
            <a:ext cx="3932237" cy="511211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45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3198"/>
            <a:ext cx="3932237" cy="21461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4340"/>
            <a:ext cx="6172200" cy="653652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59392"/>
            <a:ext cx="3932237" cy="511211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8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9709"/>
            <a:ext cx="10515600" cy="177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48535"/>
            <a:ext cx="10515600" cy="583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25162"/>
            <a:ext cx="27432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9914-5902-1149-A491-99309B2717EE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25162"/>
            <a:ext cx="41148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25162"/>
            <a:ext cx="27432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8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4EC79F-5E29-D84C-B07B-1FD22C1AC908}"/>
              </a:ext>
            </a:extLst>
          </p:cNvPr>
          <p:cNvSpPr/>
          <p:nvPr/>
        </p:nvSpPr>
        <p:spPr>
          <a:xfrm>
            <a:off x="3856270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9D9025-A6E8-C548-84A0-6DF361F72853}"/>
              </a:ext>
            </a:extLst>
          </p:cNvPr>
          <p:cNvSpPr/>
          <p:nvPr/>
        </p:nvSpPr>
        <p:spPr>
          <a:xfrm>
            <a:off x="5269911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8963D3-2C7E-5944-B3FB-97C20A98850F}"/>
              </a:ext>
            </a:extLst>
          </p:cNvPr>
          <p:cNvSpPr/>
          <p:nvPr/>
        </p:nvSpPr>
        <p:spPr>
          <a:xfrm>
            <a:off x="7682034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34C7E4-27C8-4B4E-9427-6622885341FA}"/>
              </a:ext>
            </a:extLst>
          </p:cNvPr>
          <p:cNvSpPr/>
          <p:nvPr/>
        </p:nvSpPr>
        <p:spPr>
          <a:xfrm>
            <a:off x="4634788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81744-7C74-5540-A20B-2882CD440F7D}"/>
              </a:ext>
            </a:extLst>
          </p:cNvPr>
          <p:cNvSpPr/>
          <p:nvPr/>
        </p:nvSpPr>
        <p:spPr>
          <a:xfrm>
            <a:off x="6048429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CD4E80-FC53-3B49-81E4-248BF1191207}"/>
              </a:ext>
            </a:extLst>
          </p:cNvPr>
          <p:cNvSpPr/>
          <p:nvPr/>
        </p:nvSpPr>
        <p:spPr>
          <a:xfrm>
            <a:off x="8460552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EB6519-0246-4B41-AB35-97FF4443F40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97095" y="3141190"/>
            <a:ext cx="572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EED92-7348-2E4F-9C70-85467DD9125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46006" y="3141190"/>
            <a:ext cx="5360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2B08F-7B5F-7048-92E5-B3357CB8131C}"/>
              </a:ext>
            </a:extLst>
          </p:cNvPr>
          <p:cNvCxnSpPr>
            <a:stCxn id="5" idx="3"/>
          </p:cNvCxnSpPr>
          <p:nvPr/>
        </p:nvCxnSpPr>
        <p:spPr>
          <a:xfrm>
            <a:off x="6110736" y="3141190"/>
            <a:ext cx="499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64C-3B9E-944E-9BE4-B3BDE5CA2C88}"/>
              </a:ext>
            </a:extLst>
          </p:cNvPr>
          <p:cNvSpPr txBox="1"/>
          <p:nvPr/>
        </p:nvSpPr>
        <p:spPr>
          <a:xfrm>
            <a:off x="6609978" y="2894201"/>
            <a:ext cx="536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. . 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DAAAAF-FDC2-1545-8DA5-F34F88F6344D}"/>
              </a:ext>
            </a:extLst>
          </p:cNvPr>
          <p:cNvCxnSpPr/>
          <p:nvPr/>
        </p:nvCxnSpPr>
        <p:spPr>
          <a:xfrm>
            <a:off x="7942916" y="4720235"/>
            <a:ext cx="499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C9DD5D-F4F2-0C44-988B-9948B5314524}"/>
              </a:ext>
            </a:extLst>
          </p:cNvPr>
          <p:cNvCxnSpPr>
            <a:cxnSpLocks/>
          </p:cNvCxnSpPr>
          <p:nvPr/>
        </p:nvCxnSpPr>
        <p:spPr>
          <a:xfrm flipH="1">
            <a:off x="6891554" y="4730743"/>
            <a:ext cx="5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0BF508-EB1D-F440-852F-2AB2479AA2E8}"/>
              </a:ext>
            </a:extLst>
          </p:cNvPr>
          <p:cNvSpPr txBox="1"/>
          <p:nvPr/>
        </p:nvSpPr>
        <p:spPr>
          <a:xfrm>
            <a:off x="7404262" y="4478499"/>
            <a:ext cx="536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. . 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A0BAFF-CF48-6D47-AA10-9675267E56C3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475613" y="4720235"/>
            <a:ext cx="572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AD155-CC55-D545-97FE-20A8D63CC005}"/>
                  </a:ext>
                </a:extLst>
              </p:cNvPr>
              <p:cNvSpPr txBox="1"/>
              <p:nvPr/>
            </p:nvSpPr>
            <p:spPr>
              <a:xfrm>
                <a:off x="4151313" y="-48191"/>
                <a:ext cx="46665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/>
                  <a:t>Embedding sequence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AD155-CC55-D545-97FE-20A8D63C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3" y="-48191"/>
                <a:ext cx="4666591" cy="707886"/>
              </a:xfrm>
              <a:prstGeom prst="rect">
                <a:avLst/>
              </a:prstGeom>
              <a:blipFill>
                <a:blip r:embed="rId2"/>
                <a:stretch>
                  <a:fillRect t="-3571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4E1BA4-28B3-374D-97F1-EF3E8CF4C00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4571724" y="659695"/>
            <a:ext cx="1115412" cy="56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7C1042-BF9E-2844-9EDA-52AC96B3DD4C}"/>
                  </a:ext>
                </a:extLst>
              </p:cNvPr>
              <p:cNvSpPr txBox="1"/>
              <p:nvPr/>
            </p:nvSpPr>
            <p:spPr>
              <a:xfrm>
                <a:off x="4200249" y="1226319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7C1042-BF9E-2844-9EDA-52AC96B3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49" y="1226319"/>
                <a:ext cx="742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306B75-4547-8540-A188-CE08FD11C203}"/>
                  </a:ext>
                </a:extLst>
              </p:cNvPr>
              <p:cNvSpPr txBox="1"/>
              <p:nvPr/>
            </p:nvSpPr>
            <p:spPr>
              <a:xfrm>
                <a:off x="5613890" y="1226319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306B75-4547-8540-A188-CE08FD11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90" y="1226319"/>
                <a:ext cx="742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F497-5509-0A4F-BDA2-132E81E9D6CF}"/>
                  </a:ext>
                </a:extLst>
              </p:cNvPr>
              <p:cNvSpPr txBox="1"/>
              <p:nvPr/>
            </p:nvSpPr>
            <p:spPr>
              <a:xfrm>
                <a:off x="8026013" y="1225750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F497-5509-0A4F-BDA2-132E81E9D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013" y="1225750"/>
                <a:ext cx="742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84416B-5FF4-0F41-9FFC-F3E069E936FE}"/>
              </a:ext>
            </a:extLst>
          </p:cNvPr>
          <p:cNvCxnSpPr>
            <a:endCxn id="60" idx="0"/>
          </p:cNvCxnSpPr>
          <p:nvPr/>
        </p:nvCxnSpPr>
        <p:spPr>
          <a:xfrm flipH="1">
            <a:off x="5985365" y="659695"/>
            <a:ext cx="63062" cy="56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7F5200-FCFF-4F46-8250-44F3CA00853A}"/>
              </a:ext>
            </a:extLst>
          </p:cNvPr>
          <p:cNvCxnSpPr>
            <a:endCxn id="61" idx="0"/>
          </p:cNvCxnSpPr>
          <p:nvPr/>
        </p:nvCxnSpPr>
        <p:spPr>
          <a:xfrm>
            <a:off x="7150373" y="659697"/>
            <a:ext cx="1247117" cy="56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>
            <a:extLst>
              <a:ext uri="{FF2B5EF4-FFF2-40B4-BE49-F238E27FC236}">
                <a16:creationId xmlns:a16="http://schemas.microsoft.com/office/drawing/2014/main" id="{47DBA105-36CF-B349-A7C6-4409C4074A99}"/>
              </a:ext>
            </a:extLst>
          </p:cNvPr>
          <p:cNvSpPr/>
          <p:nvPr/>
        </p:nvSpPr>
        <p:spPr>
          <a:xfrm>
            <a:off x="5662155" y="2389602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68020B17-C510-1B42-9578-AB7C26487D7B}"/>
              </a:ext>
            </a:extLst>
          </p:cNvPr>
          <p:cNvSpPr/>
          <p:nvPr/>
        </p:nvSpPr>
        <p:spPr>
          <a:xfrm>
            <a:off x="5962867" y="2389602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27AB96DB-5E4C-694F-A2C4-84100F353C49}"/>
              </a:ext>
            </a:extLst>
          </p:cNvPr>
          <p:cNvSpPr/>
          <p:nvPr/>
        </p:nvSpPr>
        <p:spPr>
          <a:xfrm>
            <a:off x="5625359" y="3445403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9FC86C9C-3B31-F04E-851B-5E16C58FEDBD}"/>
              </a:ext>
            </a:extLst>
          </p:cNvPr>
          <p:cNvSpPr/>
          <p:nvPr/>
        </p:nvSpPr>
        <p:spPr>
          <a:xfrm>
            <a:off x="6033572" y="5019679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089E4850-5460-C94A-85A1-743654FFA14E}"/>
              </a:ext>
            </a:extLst>
          </p:cNvPr>
          <p:cNvSpPr/>
          <p:nvPr/>
        </p:nvSpPr>
        <p:spPr>
          <a:xfrm>
            <a:off x="8106750" y="2389602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582814F2-6D19-4842-B75F-DF0189628B6F}"/>
              </a:ext>
            </a:extLst>
          </p:cNvPr>
          <p:cNvSpPr/>
          <p:nvPr/>
        </p:nvSpPr>
        <p:spPr>
          <a:xfrm>
            <a:off x="8407462" y="2389602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FB386E7-A10B-EA4C-B480-B8C63EF9DD1E}"/>
              </a:ext>
            </a:extLst>
          </p:cNvPr>
          <p:cNvSpPr/>
          <p:nvPr/>
        </p:nvSpPr>
        <p:spPr>
          <a:xfrm>
            <a:off x="8069954" y="3445403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F3343050-906E-C943-B1D3-751B2323C0E0}"/>
              </a:ext>
            </a:extLst>
          </p:cNvPr>
          <p:cNvSpPr/>
          <p:nvPr/>
        </p:nvSpPr>
        <p:spPr>
          <a:xfrm>
            <a:off x="8478167" y="5019679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503A0773-C1D0-3247-A344-CAC5558D80CA}"/>
              </a:ext>
            </a:extLst>
          </p:cNvPr>
          <p:cNvSpPr/>
          <p:nvPr/>
        </p:nvSpPr>
        <p:spPr>
          <a:xfrm>
            <a:off x="4238907" y="2392328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B31B8E22-27E3-EE43-99EB-B3F2BAA4F6F0}"/>
              </a:ext>
            </a:extLst>
          </p:cNvPr>
          <p:cNvSpPr/>
          <p:nvPr/>
        </p:nvSpPr>
        <p:spPr>
          <a:xfrm>
            <a:off x="4539619" y="2392328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77655A0A-E7F2-884E-B1C5-B7D29C95119F}"/>
              </a:ext>
            </a:extLst>
          </p:cNvPr>
          <p:cNvSpPr/>
          <p:nvPr/>
        </p:nvSpPr>
        <p:spPr>
          <a:xfrm>
            <a:off x="4202111" y="3448129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31ABDF87-5DDF-9047-8A97-DC438F2AAF80}"/>
              </a:ext>
            </a:extLst>
          </p:cNvPr>
          <p:cNvSpPr/>
          <p:nvPr/>
        </p:nvSpPr>
        <p:spPr>
          <a:xfrm>
            <a:off x="4610324" y="5022405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A59D53-1C5F-9840-B02F-7307991DD401}"/>
                  </a:ext>
                </a:extLst>
              </p:cNvPr>
              <p:cNvSpPr txBox="1"/>
              <p:nvPr/>
            </p:nvSpPr>
            <p:spPr>
              <a:xfrm>
                <a:off x="-1845014" y="3293446"/>
                <a:ext cx="74295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A59D53-1C5F-9840-B02F-7307991D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014" y="3293446"/>
                <a:ext cx="742950" cy="427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43A9016-194E-AC48-A28D-C132811B14DC}"/>
                  </a:ext>
                </a:extLst>
              </p:cNvPr>
              <p:cNvSpPr txBox="1"/>
              <p:nvPr/>
            </p:nvSpPr>
            <p:spPr>
              <a:xfrm>
                <a:off x="-742950" y="3548533"/>
                <a:ext cx="742950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43A9016-194E-AC48-A28D-C132811B1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2950" y="3548533"/>
                <a:ext cx="742950" cy="379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B54B9DEC-90B2-4647-BBAA-C22A516EE7BB}"/>
              </a:ext>
            </a:extLst>
          </p:cNvPr>
          <p:cNvSpPr/>
          <p:nvPr/>
        </p:nvSpPr>
        <p:spPr>
          <a:xfrm>
            <a:off x="4285261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7A302CB-953B-AB48-9245-2EB92F24FE7E}"/>
              </a:ext>
            </a:extLst>
          </p:cNvPr>
          <p:cNvSpPr/>
          <p:nvPr/>
        </p:nvSpPr>
        <p:spPr>
          <a:xfrm>
            <a:off x="5696663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E1425CD-50BE-314F-A87B-422D3E40E1E8}"/>
              </a:ext>
            </a:extLst>
          </p:cNvPr>
          <p:cNvSpPr/>
          <p:nvPr/>
        </p:nvSpPr>
        <p:spPr>
          <a:xfrm>
            <a:off x="8110411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27BDD9-5906-564C-B67C-1E40CE8962A0}"/>
              </a:ext>
            </a:extLst>
          </p:cNvPr>
          <p:cNvSpPr/>
          <p:nvPr/>
        </p:nvSpPr>
        <p:spPr>
          <a:xfrm>
            <a:off x="4399638" y="20343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D723784-6645-E743-B40F-18AE7DB0F2E5}"/>
              </a:ext>
            </a:extLst>
          </p:cNvPr>
          <p:cNvSpPr/>
          <p:nvPr/>
        </p:nvSpPr>
        <p:spPr>
          <a:xfrm>
            <a:off x="5805065" y="20357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EEB7415-D6B0-FE45-A5AE-7E3CB33600A0}"/>
              </a:ext>
            </a:extLst>
          </p:cNvPr>
          <p:cNvSpPr/>
          <p:nvPr/>
        </p:nvSpPr>
        <p:spPr>
          <a:xfrm>
            <a:off x="8215249" y="20357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E7C283E-77BD-8441-AFA6-F93672FC7459}"/>
              </a:ext>
            </a:extLst>
          </p:cNvPr>
          <p:cNvCxnSpPr>
            <a:cxnSpLocks/>
            <a:stCxn id="59" idx="2"/>
            <a:endCxn id="132" idx="0"/>
          </p:cNvCxnSpPr>
          <p:nvPr/>
        </p:nvCxnSpPr>
        <p:spPr>
          <a:xfrm>
            <a:off x="4571724" y="1595652"/>
            <a:ext cx="8214" cy="438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DE830BC-5734-274E-B0FA-315954528AC6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5985365" y="1595652"/>
            <a:ext cx="0" cy="44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D163D8-B9A0-3D4F-84B6-3A5318CB34AA}"/>
              </a:ext>
            </a:extLst>
          </p:cNvPr>
          <p:cNvCxnSpPr>
            <a:stCxn id="61" idx="2"/>
            <a:endCxn id="134" idx="0"/>
          </p:cNvCxnSpPr>
          <p:nvPr/>
        </p:nvCxnSpPr>
        <p:spPr>
          <a:xfrm flipH="1">
            <a:off x="8395550" y="1595082"/>
            <a:ext cx="1939" cy="44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5815045E-09E2-6E47-8585-0F328A09F7E1}"/>
              </a:ext>
            </a:extLst>
          </p:cNvPr>
          <p:cNvSpPr/>
          <p:nvPr/>
        </p:nvSpPr>
        <p:spPr>
          <a:xfrm>
            <a:off x="4399638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B24ACA9-969F-A049-B3DE-0B901A3905FD}"/>
              </a:ext>
            </a:extLst>
          </p:cNvPr>
          <p:cNvSpPr/>
          <p:nvPr/>
        </p:nvSpPr>
        <p:spPr>
          <a:xfrm>
            <a:off x="5805064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47174B6-4B02-D645-B092-CFBF4CFC9BCE}"/>
              </a:ext>
            </a:extLst>
          </p:cNvPr>
          <p:cNvSpPr/>
          <p:nvPr/>
        </p:nvSpPr>
        <p:spPr>
          <a:xfrm>
            <a:off x="8215249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94C017-BC25-C248-A136-1E22BCCA85F9}"/>
              </a:ext>
            </a:extLst>
          </p:cNvPr>
          <p:cNvCxnSpPr>
            <a:stCxn id="149" idx="4"/>
            <a:endCxn id="128" idx="0"/>
          </p:cNvCxnSpPr>
          <p:nvPr/>
        </p:nvCxnSpPr>
        <p:spPr>
          <a:xfrm flipH="1">
            <a:off x="4579938" y="6355760"/>
            <a:ext cx="1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AB4C868-F9A1-7447-A273-216FB37057F1}"/>
              </a:ext>
            </a:extLst>
          </p:cNvPr>
          <p:cNvCxnSpPr>
            <a:stCxn id="150" idx="4"/>
            <a:endCxn id="129" idx="0"/>
          </p:cNvCxnSpPr>
          <p:nvPr/>
        </p:nvCxnSpPr>
        <p:spPr>
          <a:xfrm>
            <a:off x="5985365" y="6355760"/>
            <a:ext cx="5975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2F99781-9EB4-594D-A9FB-34E1C6AC668E}"/>
              </a:ext>
            </a:extLst>
          </p:cNvPr>
          <p:cNvCxnSpPr>
            <a:stCxn id="151" idx="4"/>
            <a:endCxn id="130" idx="0"/>
          </p:cNvCxnSpPr>
          <p:nvPr/>
        </p:nvCxnSpPr>
        <p:spPr>
          <a:xfrm>
            <a:off x="8395549" y="6355760"/>
            <a:ext cx="9538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5FC8851-2FDA-3944-BB94-78355B03BCE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49209" y="3141190"/>
            <a:ext cx="1007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9612370-1FB1-5C43-8F17-381EF95B9EE8}"/>
              </a:ext>
            </a:extLst>
          </p:cNvPr>
          <p:cNvCxnSpPr>
            <a:cxnSpLocks/>
          </p:cNvCxnSpPr>
          <p:nvPr/>
        </p:nvCxnSpPr>
        <p:spPr>
          <a:xfrm flipH="1">
            <a:off x="9301379" y="4730743"/>
            <a:ext cx="1189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F3BE372-6BF8-4142-859C-68FF13FD0691}"/>
              </a:ext>
            </a:extLst>
          </p:cNvPr>
          <p:cNvSpPr txBox="1"/>
          <p:nvPr/>
        </p:nvSpPr>
        <p:spPr>
          <a:xfrm>
            <a:off x="787535" y="2917701"/>
            <a:ext cx="194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Forward Layer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591C5D-2386-7641-84E2-E30E1066673F}"/>
              </a:ext>
            </a:extLst>
          </p:cNvPr>
          <p:cNvSpPr txBox="1"/>
          <p:nvPr/>
        </p:nvSpPr>
        <p:spPr>
          <a:xfrm>
            <a:off x="505935" y="4546077"/>
            <a:ext cx="25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Backward Layer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259E92D-7B2E-4646-86C6-908D6B0B1F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22861" y="3141190"/>
            <a:ext cx="1619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1714004-26E9-CE4A-AFDA-1D6DCFD421D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849209" y="4713308"/>
            <a:ext cx="1785579" cy="6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C419F81-CB4B-A147-9273-C6F997747941}"/>
              </a:ext>
            </a:extLst>
          </p:cNvPr>
          <p:cNvSpPr txBox="1"/>
          <p:nvPr/>
        </p:nvSpPr>
        <p:spPr>
          <a:xfrm>
            <a:off x="1091890" y="1225750"/>
            <a:ext cx="13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Input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D9F8888-A9BB-C146-A466-4A2CD2191D66}"/>
              </a:ext>
            </a:extLst>
          </p:cNvPr>
          <p:cNvSpPr txBox="1"/>
          <p:nvPr/>
        </p:nvSpPr>
        <p:spPr>
          <a:xfrm>
            <a:off x="947504" y="2067357"/>
            <a:ext cx="1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Dropout Layer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981068-B3B3-8740-89AA-D515ABB1980F}"/>
              </a:ext>
            </a:extLst>
          </p:cNvPr>
          <p:cNvSpPr txBox="1"/>
          <p:nvPr/>
        </p:nvSpPr>
        <p:spPr>
          <a:xfrm>
            <a:off x="946964" y="5981213"/>
            <a:ext cx="1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Dropout Layer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A9149E-99B8-3D4F-AD0D-8DB31A946168}"/>
              </a:ext>
            </a:extLst>
          </p:cNvPr>
          <p:cNvSpPr txBox="1"/>
          <p:nvPr/>
        </p:nvSpPr>
        <p:spPr>
          <a:xfrm>
            <a:off x="576434" y="6838617"/>
            <a:ext cx="23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Fully Connected Layer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F05029B-F389-6D4F-B500-474920FB232F}"/>
              </a:ext>
            </a:extLst>
          </p:cNvPr>
          <p:cNvSpPr txBox="1"/>
          <p:nvPr/>
        </p:nvSpPr>
        <p:spPr>
          <a:xfrm>
            <a:off x="583717" y="7805586"/>
            <a:ext cx="23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Activation Layer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3AD63B-8F7C-FF48-ADCA-23A12BD315DE}"/>
              </a:ext>
            </a:extLst>
          </p:cNvPr>
          <p:cNvSpPr txBox="1"/>
          <p:nvPr/>
        </p:nvSpPr>
        <p:spPr>
          <a:xfrm>
            <a:off x="530709" y="8600716"/>
            <a:ext cx="23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0E41D7D-2370-7C48-8324-873FBD950364}"/>
                  </a:ext>
                </a:extLst>
              </p:cNvPr>
              <p:cNvSpPr txBox="1"/>
              <p:nvPr/>
            </p:nvSpPr>
            <p:spPr>
              <a:xfrm>
                <a:off x="7627658" y="7805586"/>
                <a:ext cx="15357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22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2200"/>
                  <a:t>)</a:t>
                </a: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0E41D7D-2370-7C48-8324-873FBD95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658" y="7805586"/>
                <a:ext cx="1535781" cy="430887"/>
              </a:xfrm>
              <a:prstGeom prst="rect">
                <a:avLst/>
              </a:prstGeom>
              <a:blipFill>
                <a:blip r:embed="rId8"/>
                <a:stretch>
                  <a:fillRect t="-8571" b="-2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53BC3A-F385-8841-A11D-8C2181E7A0B2}"/>
                  </a:ext>
                </a:extLst>
              </p:cNvPr>
              <p:cNvSpPr txBox="1"/>
              <p:nvPr/>
            </p:nvSpPr>
            <p:spPr>
              <a:xfrm>
                <a:off x="7756060" y="8569938"/>
                <a:ext cx="12789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20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53BC3A-F385-8841-A11D-8C2181E7A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60" y="8569938"/>
                <a:ext cx="1278978" cy="430887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4435DA6-387C-774E-B894-480B06E49258}"/>
              </a:ext>
            </a:extLst>
          </p:cNvPr>
          <p:cNvCxnSpPr>
            <a:cxnSpLocks/>
            <a:stCxn id="130" idx="2"/>
            <a:endCxn id="179" idx="0"/>
          </p:cNvCxnSpPr>
          <p:nvPr/>
        </p:nvCxnSpPr>
        <p:spPr>
          <a:xfrm flipH="1">
            <a:off x="8395549" y="7221680"/>
            <a:ext cx="9539" cy="58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91FA8CD-A0CF-A749-80B4-D00A8B4A12B6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8395549" y="8236473"/>
            <a:ext cx="0" cy="33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7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61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2020-06-18T11:05:14Z</dcterms:created>
  <dcterms:modified xsi:type="dcterms:W3CDTF">2020-06-19T14:00:10Z</dcterms:modified>
</cp:coreProperties>
</file>