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8F14-6445-2148-8322-D2663488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7D71-C076-384B-B76E-65CC02F3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B81A-20B0-5D4E-90FA-66635877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E185-7BF0-2046-9C58-4004FB96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8152-195E-1544-8A24-AFBB8FCC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9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403B-040F-9448-8BCA-88B11CFE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C1FF7-C32E-4C41-9624-4BFFC2CF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94EE-56B3-FD4A-B9EE-570BE662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0935-56FA-9E44-91E2-3E451A03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5597-436C-3A48-A89A-391303A8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3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7A076-2B79-DC4C-A5F1-039928F2C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7959B-8A97-BA47-A60B-D83A8D28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30D2-092C-1D42-9E96-7E5A573D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052E-7A8F-5845-8A51-8C49C3BA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B272-15AF-2140-964D-F728E09B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96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C034-58CF-DA41-BD31-4162BF6B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FDF1-127F-9B4A-8593-75C946B5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92E4-A5DC-5B47-8F7F-03F230B2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660B-A02A-5C42-A8C4-2D0951C2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FAF-AFA8-BA40-BFDD-A4919A10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5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B38-3514-D943-8350-2BB8EAEB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DE9D-CBE6-D446-9A4B-63C38C70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AC-D697-A549-96FE-ACCED1BC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E4C5-2D56-0948-8B78-B59BBDD7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18D3-D254-724F-A4A9-E6CC81A8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3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B8A3-01C8-9A4C-9D28-2348FBBA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233-4321-B148-B557-939D6594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C6F80-CC26-7648-BF4B-B98A6351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E706-F0ED-AD42-9D96-CC04844A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41DB1-EBF2-D04A-B4A5-8F5412B8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56E8-8934-1C42-B41D-2AACEF54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3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2699-75E3-ED4E-9540-E61DF5E6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AF42-39FC-5741-87F9-53C5BDFE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31114-5D74-504D-A77C-A5E936B1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482EA-72AA-7F49-8179-8673EE32A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B0756-726F-8C4E-B355-0D0AD10E2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8716-5EC1-1A41-8674-98F0117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2A122-4390-8A4C-B4E0-0ACEAF23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80CE3-8122-2940-B696-02669FF2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9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52A9-BA94-3D4E-8AA6-C993697F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560F-1B33-AE45-B982-6F57BB2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3B8AA-F350-654D-814A-4E59A6C5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E1507-F33B-A742-B45F-D67D951C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34990-C7AE-5444-8C1A-3EA61D2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FE2F3-6269-A84F-849D-B1527C64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C8A1-A29C-EB45-84BE-8EF3AC32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47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79E-6BDF-824E-B027-A56C998D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53A7-301C-4F48-8D22-EEA9C41F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017F8-0C20-654E-9281-DEB0AA92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11E0-A790-5748-865B-6B64529E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4822-1E58-8649-8A7C-D2B37BD6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EE627-A719-D046-81AE-2F174275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2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CFD-E76F-8C4D-9683-B21D7015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7BA05-5B48-6742-B581-0445B138E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08E3A-2D9F-8549-8A49-BF0A533A7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81F97-D80F-A74C-8CD0-45D80B6D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B46F-BDD9-F749-BDE8-56524347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37DA-F413-164C-A823-DD999E24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9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1BFB-CF55-0241-817B-53EB9EAD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AF19-8DA9-F046-BDB9-C7F0C3E7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33CB-BAD7-634D-BA0C-3110F982D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605E-E435-534F-89AB-E9BCDFDCD178}" type="datetimeFigureOut">
              <a:t>10.06.20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C078-A82A-804C-86FA-757A7B09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9450-F45E-1C41-8B8C-A81D86649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0F66-EE60-2640-BD38-64E65EC8199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5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2BF6AF-AF05-9A49-8AAE-8393FC12B710}"/>
                  </a:ext>
                </a:extLst>
              </p:cNvPr>
              <p:cNvSpPr/>
              <p:nvPr/>
            </p:nvSpPr>
            <p:spPr>
              <a:xfrm>
                <a:off x="1355835" y="945930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2BF6AF-AF05-9A49-8AAE-8393FC12B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5" y="945930"/>
                <a:ext cx="756745" cy="7567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9C9CC5-4F37-4D49-94FB-6740F1C53EB9}"/>
                  </a:ext>
                </a:extLst>
              </p:cNvPr>
              <p:cNvSpPr/>
              <p:nvPr/>
            </p:nvSpPr>
            <p:spPr>
              <a:xfrm>
                <a:off x="1387367" y="305062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9C9CC5-4F37-4D49-94FB-6740F1C53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67" y="3050627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239C3C-1E4B-634D-8D66-757A8558A188}"/>
                  </a:ext>
                </a:extLst>
              </p:cNvPr>
              <p:cNvSpPr/>
              <p:nvPr/>
            </p:nvSpPr>
            <p:spPr>
              <a:xfrm>
                <a:off x="1387367" y="5155325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239C3C-1E4B-634D-8D66-757A8558A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67" y="5155325"/>
                <a:ext cx="756745" cy="7567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472299F-EE40-BA43-AEF1-87D4ADD069D9}"/>
                  </a:ext>
                </a:extLst>
              </p:cNvPr>
              <p:cNvSpPr/>
              <p:nvPr/>
            </p:nvSpPr>
            <p:spPr>
              <a:xfrm>
                <a:off x="4309243" y="170398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472299F-EE40-BA43-AEF1-87D4ADD06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3" y="1703987"/>
                <a:ext cx="756745" cy="7567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918D963-C830-9C4B-B108-9E774871D42A}"/>
                  </a:ext>
                </a:extLst>
              </p:cNvPr>
              <p:cNvSpPr/>
              <p:nvPr/>
            </p:nvSpPr>
            <p:spPr>
              <a:xfrm>
                <a:off x="4309243" y="305062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918D963-C830-9C4B-B108-9E774871D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3" y="3050627"/>
                <a:ext cx="756745" cy="7567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BEDE13E-2AE7-3D41-9056-3960BC96137C}"/>
                  </a:ext>
                </a:extLst>
              </p:cNvPr>
              <p:cNvSpPr/>
              <p:nvPr/>
            </p:nvSpPr>
            <p:spPr>
              <a:xfrm>
                <a:off x="4309242" y="439726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BEDE13E-2AE7-3D41-9056-3960BC961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2" y="4397267"/>
                <a:ext cx="756745" cy="75674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4CEC06-3845-4340-94E3-85566772835E}"/>
                  </a:ext>
                </a:extLst>
              </p:cNvPr>
              <p:cNvSpPr/>
              <p:nvPr/>
            </p:nvSpPr>
            <p:spPr>
              <a:xfrm>
                <a:off x="6779174" y="170398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4CEC06-3845-4340-94E3-855667728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74" y="1703987"/>
                <a:ext cx="756745" cy="75674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2C03DE-8755-3D44-ABDD-B6D7B3FE0CA8}"/>
                  </a:ext>
                </a:extLst>
              </p:cNvPr>
              <p:cNvSpPr/>
              <p:nvPr/>
            </p:nvSpPr>
            <p:spPr>
              <a:xfrm>
                <a:off x="6779174" y="305062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2C03DE-8755-3D44-ABDD-B6D7B3FE0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74" y="3050627"/>
                <a:ext cx="756745" cy="75674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45F407E-78E6-BD4B-9876-0B0987631F04}"/>
                  </a:ext>
                </a:extLst>
              </p:cNvPr>
              <p:cNvSpPr/>
              <p:nvPr/>
            </p:nvSpPr>
            <p:spPr>
              <a:xfrm>
                <a:off x="6779173" y="439726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45F407E-78E6-BD4B-9876-0B0987631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73" y="4397267"/>
                <a:ext cx="756745" cy="75674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97314C8-8854-724F-9191-AE41A28BF99F}"/>
                  </a:ext>
                </a:extLst>
              </p:cNvPr>
              <p:cNvSpPr/>
              <p:nvPr/>
            </p:nvSpPr>
            <p:spPr>
              <a:xfrm>
                <a:off x="9249104" y="944617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97314C8-8854-724F-9191-AE41A28BF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104" y="944617"/>
                <a:ext cx="756745" cy="75674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89085AB-2DEC-5C48-85AA-B941CF6401DB}"/>
                  </a:ext>
                </a:extLst>
              </p:cNvPr>
              <p:cNvSpPr/>
              <p:nvPr/>
            </p:nvSpPr>
            <p:spPr>
              <a:xfrm>
                <a:off x="9280636" y="3049314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89085AB-2DEC-5C48-85AA-B941CF640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36" y="3049314"/>
                <a:ext cx="756745" cy="75674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7998FF-73F9-1D44-8D47-D6DD4430F516}"/>
                  </a:ext>
                </a:extLst>
              </p:cNvPr>
              <p:cNvSpPr/>
              <p:nvPr/>
            </p:nvSpPr>
            <p:spPr>
              <a:xfrm>
                <a:off x="9280636" y="5154012"/>
                <a:ext cx="756745" cy="7567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7998FF-73F9-1D44-8D47-D6DD4430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36" y="5154012"/>
                <a:ext cx="756745" cy="75674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58F3D-10A3-EF4C-BC91-CCF096674C6C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112580" y="1324303"/>
            <a:ext cx="2307486" cy="490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7FF6B2-7677-3849-A6F1-71465772303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144112" y="3429000"/>
            <a:ext cx="2165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D44D75-6888-9647-8B74-9C8D336EFEA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102069" y="3696549"/>
            <a:ext cx="2317997" cy="168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173E1-6C99-764D-B405-7437997433A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954924" y="2349909"/>
            <a:ext cx="2465142" cy="287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8F495B-2138-824D-A828-7BB12FE98A8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144112" y="4897822"/>
            <a:ext cx="2175640" cy="63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2C5DE-2A05-DF4D-8F21-95AF10396E38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2033289" y="2082360"/>
            <a:ext cx="2275954" cy="107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BBE92E-12D0-7542-B037-BB7BFDD5D97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033289" y="3696549"/>
            <a:ext cx="2286463" cy="991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EDD8A5-8F96-9E40-A28F-C4E8E2FF943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70538" y="1534510"/>
            <a:ext cx="2349528" cy="162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092B4-1204-364B-B9EB-E715CBB643E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02372" y="1671145"/>
            <a:ext cx="2517693" cy="283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A04676-24DA-AA4D-AE11-B35B787081A1}"/>
              </a:ext>
            </a:extLst>
          </p:cNvPr>
          <p:cNvCxnSpPr>
            <a:cxnSpLocks/>
            <a:stCxn id="10" idx="7"/>
            <a:endCxn id="13" idx="2"/>
          </p:cNvCxnSpPr>
          <p:nvPr/>
        </p:nvCxnSpPr>
        <p:spPr>
          <a:xfrm flipV="1">
            <a:off x="7425096" y="1322990"/>
            <a:ext cx="1824008" cy="49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147A6B-0BA6-9748-B995-F592F35ECB07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7535919" y="2082360"/>
            <a:ext cx="1855540" cy="10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BB6D6C-9971-294C-8791-0795EC1C6EA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425096" y="2349909"/>
            <a:ext cx="2065745" cy="281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22BA3D-C6C5-4146-98E9-0EF309218CDE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7425095" y="1671145"/>
            <a:ext cx="2013195" cy="283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A40018-97F9-694C-B10B-F915FB978443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7535918" y="3695236"/>
            <a:ext cx="1855541" cy="108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D550B-5FCE-FA4A-BEC3-B35FC2ED90B9}"/>
              </a:ext>
            </a:extLst>
          </p:cNvPr>
          <p:cNvCxnSpPr>
            <a:cxnSpLocks/>
            <a:stCxn id="12" idx="5"/>
            <a:endCxn id="15" idx="2"/>
          </p:cNvCxnSpPr>
          <p:nvPr/>
        </p:nvCxnSpPr>
        <p:spPr>
          <a:xfrm>
            <a:off x="7425095" y="5043189"/>
            <a:ext cx="1855541" cy="489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6AAC8-F048-4E45-AF09-DCF08F6F97C5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7535919" y="3427687"/>
            <a:ext cx="1744717" cy="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1282A-BFA2-054B-8548-B2A99C46A0F6}"/>
              </a:ext>
            </a:extLst>
          </p:cNvPr>
          <p:cNvCxnSpPr>
            <a:stCxn id="11" idx="7"/>
          </p:cNvCxnSpPr>
          <p:nvPr/>
        </p:nvCxnSpPr>
        <p:spPr>
          <a:xfrm flipV="1">
            <a:off x="7425096" y="1534510"/>
            <a:ext cx="1855540" cy="162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E6283C-E4FB-134A-BD8D-38D1A48A1968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7425096" y="3696549"/>
            <a:ext cx="1966363" cy="1568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57E31C-E54D-6A47-9C9A-B8294BA3C1A8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5065988" y="2082360"/>
            <a:ext cx="1713186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9B33F9-2D9C-D140-A556-EBF7A6EA19D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5065988" y="2082360"/>
            <a:ext cx="1713186" cy="134664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0CAEFD-835E-F34A-9FC9-8B16862EB33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065988" y="2082360"/>
            <a:ext cx="1713185" cy="269328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E6DCA4-48B6-0047-811E-1753AB1C0E88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65988" y="3429000"/>
            <a:ext cx="1713186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65B9DA-A8B1-A44A-BD2D-D0DBAC7473DA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065988" y="3429000"/>
            <a:ext cx="1713185" cy="134664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00DEAF-3B22-BE44-A3FC-BE5AB74BBBB8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065988" y="2082360"/>
            <a:ext cx="1713186" cy="134664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09D702-B3F7-1A43-8360-74B9D9BF237C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5065987" y="4775640"/>
            <a:ext cx="1713186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622A93-0966-E548-9030-B8D8E5AFDF17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065987" y="3429000"/>
            <a:ext cx="1713187" cy="134664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A1738C-F485-B045-8978-80805360CE2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5065987" y="2082360"/>
            <a:ext cx="1713187" cy="269328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2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 cap="flat" cmpd="sng" algn="ctr">
          <a:solidFill>
            <a:schemeClr val="tx1">
              <a:lumMod val="50000"/>
              <a:lumOff val="50000"/>
            </a:schemeClr>
          </a:solidFill>
          <a:prstDash val="dash"/>
          <a:round/>
          <a:headEnd type="none" w="med" len="med"/>
          <a:tailEnd type="none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2020-06-09T15:58:55Z</dcterms:created>
  <dcterms:modified xsi:type="dcterms:W3CDTF">2020-06-10T16:41:49Z</dcterms:modified>
</cp:coreProperties>
</file>