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2327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75" d="100"/>
          <a:sy n="175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097" y="765909"/>
            <a:ext cx="6174581" cy="1629316"/>
          </a:xfrm>
        </p:spPr>
        <p:txBody>
          <a:bodyPr anchor="b"/>
          <a:lstStyle>
            <a:lvl1pPr algn="ctr">
              <a:defRPr sz="405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097" y="2458058"/>
            <a:ext cx="6174581" cy="1129904"/>
          </a:xfrm>
        </p:spPr>
        <p:txBody>
          <a:bodyPr/>
          <a:lstStyle>
            <a:lvl1pPr marL="0" indent="0" algn="ctr">
              <a:buNone/>
              <a:defRPr sz="1621"/>
            </a:lvl1pPr>
            <a:lvl2pPr marL="308747" indent="0" algn="ctr">
              <a:buNone/>
              <a:defRPr sz="1351"/>
            </a:lvl2pPr>
            <a:lvl3pPr marL="617494" indent="0" algn="ctr">
              <a:buNone/>
              <a:defRPr sz="1216"/>
            </a:lvl3pPr>
            <a:lvl4pPr marL="926241" indent="0" algn="ctr">
              <a:buNone/>
              <a:defRPr sz="1080"/>
            </a:lvl4pPr>
            <a:lvl5pPr marL="1234989" indent="0" algn="ctr">
              <a:buNone/>
              <a:defRPr sz="1080"/>
            </a:lvl5pPr>
            <a:lvl6pPr marL="1543736" indent="0" algn="ctr">
              <a:buNone/>
              <a:defRPr sz="1080"/>
            </a:lvl6pPr>
            <a:lvl7pPr marL="1852483" indent="0" algn="ctr">
              <a:buNone/>
              <a:defRPr sz="1080"/>
            </a:lvl7pPr>
            <a:lvl8pPr marL="2161230" indent="0" algn="ctr">
              <a:buNone/>
              <a:defRPr sz="1080"/>
            </a:lvl8pPr>
            <a:lvl9pPr marL="2469977" indent="0" algn="ctr">
              <a:buNone/>
              <a:defRPr sz="108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332-71F9-0B4A-8928-7D5B322B9FF5}" type="datetimeFigureOut"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D2A-71F4-4149-90D7-5E2B00FC794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63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332-71F9-0B4A-8928-7D5B322B9FF5}" type="datetimeFigureOut"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D2A-71F4-4149-90D7-5E2B00FC794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26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91580" y="249164"/>
            <a:ext cx="1775192" cy="3966041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003" y="249164"/>
            <a:ext cx="5222667" cy="3966041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332-71F9-0B4A-8928-7D5B322B9FF5}" type="datetimeFigureOut"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D2A-71F4-4149-90D7-5E2B00FC794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91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332-71F9-0B4A-8928-7D5B322B9FF5}" type="datetimeFigureOut"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D2A-71F4-4149-90D7-5E2B00FC794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80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16" y="1166738"/>
            <a:ext cx="7100768" cy="1946729"/>
          </a:xfrm>
        </p:spPr>
        <p:txBody>
          <a:bodyPr anchor="b"/>
          <a:lstStyle>
            <a:lvl1pPr>
              <a:defRPr sz="405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716" y="3131884"/>
            <a:ext cx="7100768" cy="1023739"/>
          </a:xfrm>
        </p:spPr>
        <p:txBody>
          <a:bodyPr/>
          <a:lstStyle>
            <a:lvl1pPr marL="0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1pPr>
            <a:lvl2pPr marL="308747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1749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3pPr>
            <a:lvl4pPr marL="926241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989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3736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2483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12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9977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332-71F9-0B4A-8928-7D5B322B9FF5}" type="datetimeFigureOut"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D2A-71F4-4149-90D7-5E2B00FC794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79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003" y="1245820"/>
            <a:ext cx="3498929" cy="29693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7843" y="1245820"/>
            <a:ext cx="3498929" cy="29693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332-71F9-0B4A-8928-7D5B322B9FF5}" type="datetimeFigureOut">
              <a:t>16.06.20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D2A-71F4-4149-90D7-5E2B00FC794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89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249164"/>
            <a:ext cx="7100768" cy="90457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6" y="1147238"/>
            <a:ext cx="3482849" cy="562244"/>
          </a:xfrm>
        </p:spPr>
        <p:txBody>
          <a:bodyPr anchor="b"/>
          <a:lstStyle>
            <a:lvl1pPr marL="0" indent="0">
              <a:buNone/>
              <a:defRPr sz="1621" b="1"/>
            </a:lvl1pPr>
            <a:lvl2pPr marL="308747" indent="0">
              <a:buNone/>
              <a:defRPr sz="1351" b="1"/>
            </a:lvl2pPr>
            <a:lvl3pPr marL="617494" indent="0">
              <a:buNone/>
              <a:defRPr sz="1216" b="1"/>
            </a:lvl3pPr>
            <a:lvl4pPr marL="926241" indent="0">
              <a:buNone/>
              <a:defRPr sz="1080" b="1"/>
            </a:lvl4pPr>
            <a:lvl5pPr marL="1234989" indent="0">
              <a:buNone/>
              <a:defRPr sz="1080" b="1"/>
            </a:lvl5pPr>
            <a:lvl6pPr marL="1543736" indent="0">
              <a:buNone/>
              <a:defRPr sz="1080" b="1"/>
            </a:lvl6pPr>
            <a:lvl7pPr marL="1852483" indent="0">
              <a:buNone/>
              <a:defRPr sz="1080" b="1"/>
            </a:lvl7pPr>
            <a:lvl8pPr marL="2161230" indent="0">
              <a:buNone/>
              <a:defRPr sz="1080" b="1"/>
            </a:lvl8pPr>
            <a:lvl9pPr marL="2469977" indent="0">
              <a:buNone/>
              <a:defRPr sz="108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76" y="1709482"/>
            <a:ext cx="3482849" cy="251439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7842" y="1147238"/>
            <a:ext cx="3500002" cy="562244"/>
          </a:xfrm>
        </p:spPr>
        <p:txBody>
          <a:bodyPr anchor="b"/>
          <a:lstStyle>
            <a:lvl1pPr marL="0" indent="0">
              <a:buNone/>
              <a:defRPr sz="1621" b="1"/>
            </a:lvl1pPr>
            <a:lvl2pPr marL="308747" indent="0">
              <a:buNone/>
              <a:defRPr sz="1351" b="1"/>
            </a:lvl2pPr>
            <a:lvl3pPr marL="617494" indent="0">
              <a:buNone/>
              <a:defRPr sz="1216" b="1"/>
            </a:lvl3pPr>
            <a:lvl4pPr marL="926241" indent="0">
              <a:buNone/>
              <a:defRPr sz="1080" b="1"/>
            </a:lvl4pPr>
            <a:lvl5pPr marL="1234989" indent="0">
              <a:buNone/>
              <a:defRPr sz="1080" b="1"/>
            </a:lvl5pPr>
            <a:lvl6pPr marL="1543736" indent="0">
              <a:buNone/>
              <a:defRPr sz="1080" b="1"/>
            </a:lvl6pPr>
            <a:lvl7pPr marL="1852483" indent="0">
              <a:buNone/>
              <a:defRPr sz="1080" b="1"/>
            </a:lvl7pPr>
            <a:lvl8pPr marL="2161230" indent="0">
              <a:buNone/>
              <a:defRPr sz="1080" b="1"/>
            </a:lvl8pPr>
            <a:lvl9pPr marL="2469977" indent="0">
              <a:buNone/>
              <a:defRPr sz="108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7842" y="1709482"/>
            <a:ext cx="3500002" cy="251439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332-71F9-0B4A-8928-7D5B322B9FF5}" type="datetimeFigureOut">
              <a:t>16.06.20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D2A-71F4-4149-90D7-5E2B00FC794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2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332-71F9-0B4A-8928-7D5B322B9FF5}" type="datetimeFigureOut">
              <a:t>16.06.20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D2A-71F4-4149-90D7-5E2B00FC794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70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332-71F9-0B4A-8928-7D5B322B9FF5}" type="datetimeFigureOut">
              <a:t>16.06.20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D2A-71F4-4149-90D7-5E2B00FC794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53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311997"/>
            <a:ext cx="2655284" cy="1091988"/>
          </a:xfrm>
        </p:spPr>
        <p:txBody>
          <a:bodyPr anchor="b"/>
          <a:lstStyle>
            <a:lvl1pPr>
              <a:defRPr sz="216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002" y="673826"/>
            <a:ext cx="4167842" cy="3325798"/>
          </a:xfrm>
        </p:spPr>
        <p:txBody>
          <a:bodyPr/>
          <a:lstStyle>
            <a:lvl1pPr>
              <a:defRPr sz="2161"/>
            </a:lvl1pPr>
            <a:lvl2pPr>
              <a:defRPr sz="1891"/>
            </a:lvl2pPr>
            <a:lvl3pPr>
              <a:defRPr sz="1621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76" y="1403985"/>
            <a:ext cx="2655284" cy="2601056"/>
          </a:xfrm>
        </p:spPr>
        <p:txBody>
          <a:bodyPr/>
          <a:lstStyle>
            <a:lvl1pPr marL="0" indent="0">
              <a:buNone/>
              <a:defRPr sz="1080"/>
            </a:lvl1pPr>
            <a:lvl2pPr marL="308747" indent="0">
              <a:buNone/>
              <a:defRPr sz="945"/>
            </a:lvl2pPr>
            <a:lvl3pPr marL="617494" indent="0">
              <a:buNone/>
              <a:defRPr sz="810"/>
            </a:lvl3pPr>
            <a:lvl4pPr marL="926241" indent="0">
              <a:buNone/>
              <a:defRPr sz="675"/>
            </a:lvl4pPr>
            <a:lvl5pPr marL="1234989" indent="0">
              <a:buNone/>
              <a:defRPr sz="675"/>
            </a:lvl5pPr>
            <a:lvl6pPr marL="1543736" indent="0">
              <a:buNone/>
              <a:defRPr sz="675"/>
            </a:lvl6pPr>
            <a:lvl7pPr marL="1852483" indent="0">
              <a:buNone/>
              <a:defRPr sz="675"/>
            </a:lvl7pPr>
            <a:lvl8pPr marL="2161230" indent="0">
              <a:buNone/>
              <a:defRPr sz="675"/>
            </a:lvl8pPr>
            <a:lvl9pPr marL="2469977" indent="0">
              <a:buNone/>
              <a:defRPr sz="675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332-71F9-0B4A-8928-7D5B322B9FF5}" type="datetimeFigureOut">
              <a:t>16.06.20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D2A-71F4-4149-90D7-5E2B00FC794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7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311997"/>
            <a:ext cx="2655284" cy="1091988"/>
          </a:xfrm>
        </p:spPr>
        <p:txBody>
          <a:bodyPr anchor="b"/>
          <a:lstStyle>
            <a:lvl1pPr>
              <a:defRPr sz="216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00002" y="673826"/>
            <a:ext cx="4167842" cy="3325798"/>
          </a:xfrm>
        </p:spPr>
        <p:txBody>
          <a:bodyPr anchor="t"/>
          <a:lstStyle>
            <a:lvl1pPr marL="0" indent="0">
              <a:buNone/>
              <a:defRPr sz="2161"/>
            </a:lvl1pPr>
            <a:lvl2pPr marL="308747" indent="0">
              <a:buNone/>
              <a:defRPr sz="1891"/>
            </a:lvl2pPr>
            <a:lvl3pPr marL="617494" indent="0">
              <a:buNone/>
              <a:defRPr sz="1621"/>
            </a:lvl3pPr>
            <a:lvl4pPr marL="926241" indent="0">
              <a:buNone/>
              <a:defRPr sz="1351"/>
            </a:lvl4pPr>
            <a:lvl5pPr marL="1234989" indent="0">
              <a:buNone/>
              <a:defRPr sz="1351"/>
            </a:lvl5pPr>
            <a:lvl6pPr marL="1543736" indent="0">
              <a:buNone/>
              <a:defRPr sz="1351"/>
            </a:lvl6pPr>
            <a:lvl7pPr marL="1852483" indent="0">
              <a:buNone/>
              <a:defRPr sz="1351"/>
            </a:lvl7pPr>
            <a:lvl8pPr marL="2161230" indent="0">
              <a:buNone/>
              <a:defRPr sz="1351"/>
            </a:lvl8pPr>
            <a:lvl9pPr marL="2469977" indent="0">
              <a:buNone/>
              <a:defRPr sz="1351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76" y="1403985"/>
            <a:ext cx="2655284" cy="2601056"/>
          </a:xfrm>
        </p:spPr>
        <p:txBody>
          <a:bodyPr/>
          <a:lstStyle>
            <a:lvl1pPr marL="0" indent="0">
              <a:buNone/>
              <a:defRPr sz="1080"/>
            </a:lvl1pPr>
            <a:lvl2pPr marL="308747" indent="0">
              <a:buNone/>
              <a:defRPr sz="945"/>
            </a:lvl2pPr>
            <a:lvl3pPr marL="617494" indent="0">
              <a:buNone/>
              <a:defRPr sz="810"/>
            </a:lvl3pPr>
            <a:lvl4pPr marL="926241" indent="0">
              <a:buNone/>
              <a:defRPr sz="675"/>
            </a:lvl4pPr>
            <a:lvl5pPr marL="1234989" indent="0">
              <a:buNone/>
              <a:defRPr sz="675"/>
            </a:lvl5pPr>
            <a:lvl6pPr marL="1543736" indent="0">
              <a:buNone/>
              <a:defRPr sz="675"/>
            </a:lvl6pPr>
            <a:lvl7pPr marL="1852483" indent="0">
              <a:buNone/>
              <a:defRPr sz="675"/>
            </a:lvl7pPr>
            <a:lvl8pPr marL="2161230" indent="0">
              <a:buNone/>
              <a:defRPr sz="675"/>
            </a:lvl8pPr>
            <a:lvl9pPr marL="2469977" indent="0">
              <a:buNone/>
              <a:defRPr sz="675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332-71F9-0B4A-8928-7D5B322B9FF5}" type="datetimeFigureOut">
              <a:t>16.06.20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D2A-71F4-4149-90D7-5E2B00FC794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79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004" y="249164"/>
            <a:ext cx="7100768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004" y="1245820"/>
            <a:ext cx="7100768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003" y="4337621"/>
            <a:ext cx="185237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7332-71F9-0B4A-8928-7D5B322B9FF5}" type="datetimeFigureOut"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7107" y="4337621"/>
            <a:ext cx="277856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4398" y="4337621"/>
            <a:ext cx="185237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8D2A-71F4-4149-90D7-5E2B00FC794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3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17494" rtl="0" eaLnBrk="1" latinLnBrk="0" hangingPunct="1">
        <a:lnSpc>
          <a:spcPct val="90000"/>
        </a:lnSpc>
        <a:spcBef>
          <a:spcPct val="0"/>
        </a:spcBef>
        <a:buNone/>
        <a:defRPr sz="29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74" indent="-154374" algn="l" defTabSz="617494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91" kern="1200">
          <a:solidFill>
            <a:schemeClr val="tx1"/>
          </a:solidFill>
          <a:latin typeface="+mn-lt"/>
          <a:ea typeface="+mn-ea"/>
          <a:cs typeface="+mn-cs"/>
        </a:defRPr>
      </a:lvl1pPr>
      <a:lvl2pPr marL="463121" indent="-154374" algn="l" defTabSz="617494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2pPr>
      <a:lvl3pPr marL="771868" indent="-154374" algn="l" defTabSz="617494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80615" indent="-154374" algn="l" defTabSz="617494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4pPr>
      <a:lvl5pPr marL="1389362" indent="-154374" algn="l" defTabSz="617494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5pPr>
      <a:lvl6pPr marL="1698109" indent="-154374" algn="l" defTabSz="617494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6pPr>
      <a:lvl7pPr marL="2006857" indent="-154374" algn="l" defTabSz="617494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7pPr>
      <a:lvl8pPr marL="2315604" indent="-154374" algn="l" defTabSz="617494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8pPr>
      <a:lvl9pPr marL="2624351" indent="-154374" algn="l" defTabSz="617494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494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1pPr>
      <a:lvl2pPr marL="308747" algn="l" defTabSz="617494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617494" algn="l" defTabSz="617494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3pPr>
      <a:lvl4pPr marL="926241" algn="l" defTabSz="617494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4pPr>
      <a:lvl5pPr marL="1234989" algn="l" defTabSz="617494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5pPr>
      <a:lvl6pPr marL="1543736" algn="l" defTabSz="617494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6pPr>
      <a:lvl7pPr marL="1852483" algn="l" defTabSz="617494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7pPr>
      <a:lvl8pPr marL="2161230" algn="l" defTabSz="617494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8pPr>
      <a:lvl9pPr marL="2469977" algn="l" defTabSz="617494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A432A3-7F0C-8349-BB74-C99E2D620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13880"/>
              </p:ext>
            </p:extLst>
          </p:nvPr>
        </p:nvGraphicFramePr>
        <p:xfrm>
          <a:off x="88843" y="376130"/>
          <a:ext cx="8038762" cy="198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77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081109 203559 147 INFO dfs.DataNode$PacketResponder: Received block blk_-3940941529251864773 of size 67108864 from /10.251.197.226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7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081109 203559 148 INFO dfs.DataNode$PacketResponder: PacketResponder 0 for block blk_2765344736980045501 terminating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081109 203559 148 INFO dfs.DataNode$PacketResponder: Received block blk_2765344736980045501 of size 67108864 from /10.251.75.79</a:t>
                      </a:r>
                      <a:endParaRPr lang="en-US" sz="12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454205"/>
                  </a:ext>
                </a:extLst>
              </a:tr>
              <a:tr h="31537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089197"/>
                  </a:ext>
                </a:extLst>
              </a:tr>
              <a:tr h="39497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18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081109 203559 148 INFO dfs.DataNode$PacketResponder: Received block blk_2765344736980045501 of size 67108864 from /10.251.75.79</a:t>
                      </a:r>
                      <a:endParaRPr lang="en-US" sz="12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4D4236-FF05-EE4C-8D82-DDCE4A1534FC}"/>
              </a:ext>
            </a:extLst>
          </p:cNvPr>
          <p:cNvSpPr txBox="1"/>
          <p:nvPr/>
        </p:nvSpPr>
        <p:spPr>
          <a:xfrm>
            <a:off x="95419" y="66222"/>
            <a:ext cx="802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Raw Log Message Sequence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AFE31-DD31-374C-BFAA-B64DA3E0CE6F}"/>
              </a:ext>
            </a:extLst>
          </p:cNvPr>
          <p:cNvSpPr/>
          <p:nvPr/>
        </p:nvSpPr>
        <p:spPr>
          <a:xfrm>
            <a:off x="95422" y="55658"/>
            <a:ext cx="8038763" cy="2301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14A48-C763-E240-BDCE-10ACDA27E584}"/>
              </a:ext>
            </a:extLst>
          </p:cNvPr>
          <p:cNvSpPr/>
          <p:nvPr/>
        </p:nvSpPr>
        <p:spPr>
          <a:xfrm>
            <a:off x="487898" y="373999"/>
            <a:ext cx="7646285" cy="1983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9"/>
              </a:spcAft>
            </a:pPr>
            <a:endParaRPr lang="en-US" sz="451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ADE4ED-7633-F14E-AEE7-88A1BD8FF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78079"/>
              </p:ext>
            </p:extLst>
          </p:nvPr>
        </p:nvGraphicFramePr>
        <p:xfrm>
          <a:off x="1890941" y="3322886"/>
          <a:ext cx="4451787" cy="135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75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Received block &lt;*&gt; of size &lt;*&gt; from &lt;*&gt;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3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PacketResponder &lt;*&gt; for block &lt;*&gt; terminating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2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Received block &lt;*&gt; of size &lt;*&gt; from &lt;*&gt;</a:t>
                      </a:r>
                      <a:endParaRPr lang="en-US" sz="12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454205"/>
                  </a:ext>
                </a:extLst>
              </a:tr>
              <a:tr h="27472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089197"/>
                  </a:ext>
                </a:extLst>
              </a:tr>
              <a:tr h="27472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18</a:t>
                      </a: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Received block &lt;*&gt; of size &lt;*&gt; from &lt;*&gt;</a:t>
                      </a:r>
                      <a:endParaRPr lang="en-US" sz="12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9" marB="25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AB24387-40F1-524B-AAAD-1EA982764DA2}"/>
              </a:ext>
            </a:extLst>
          </p:cNvPr>
          <p:cNvSpPr/>
          <p:nvPr/>
        </p:nvSpPr>
        <p:spPr>
          <a:xfrm>
            <a:off x="1890951" y="3015109"/>
            <a:ext cx="4451773" cy="1627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CC3D5-BAF3-FF4C-AD77-53067E9F90BA}"/>
              </a:ext>
            </a:extLst>
          </p:cNvPr>
          <p:cNvSpPr/>
          <p:nvPr/>
        </p:nvSpPr>
        <p:spPr>
          <a:xfrm>
            <a:off x="2201868" y="3335536"/>
            <a:ext cx="4140859" cy="1307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9"/>
              </a:spcAft>
            </a:pPr>
            <a:endParaRPr lang="en-US" sz="451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AE639-0F4E-2841-98FD-DBF531E5468E}"/>
              </a:ext>
            </a:extLst>
          </p:cNvPr>
          <p:cNvSpPr txBox="1"/>
          <p:nvPr/>
        </p:nvSpPr>
        <p:spPr>
          <a:xfrm>
            <a:off x="1890037" y="3015109"/>
            <a:ext cx="445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Parsed Log Message Sequence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B8EA73-0F08-4641-BA8A-AA0E073FB3F0}"/>
              </a:ext>
            </a:extLst>
          </p:cNvPr>
          <p:cNvSpPr/>
          <p:nvPr/>
        </p:nvSpPr>
        <p:spPr>
          <a:xfrm>
            <a:off x="1890946" y="3335536"/>
            <a:ext cx="310921" cy="1305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19" rIns="91443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2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2CC4FD-D232-C749-B776-4939FB2A2894}"/>
              </a:ext>
            </a:extLst>
          </p:cNvPr>
          <p:cNvSpPr/>
          <p:nvPr/>
        </p:nvSpPr>
        <p:spPr>
          <a:xfrm>
            <a:off x="95419" y="373513"/>
            <a:ext cx="392477" cy="1983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19" rIns="91443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25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4D761D-010D-E941-910C-01E85ED4B3B7}"/>
              </a:ext>
            </a:extLst>
          </p:cNvPr>
          <p:cNvCxnSpPr>
            <a:cxnSpLocks/>
          </p:cNvCxnSpPr>
          <p:nvPr/>
        </p:nvCxnSpPr>
        <p:spPr>
          <a:xfrm>
            <a:off x="4108224" y="2358023"/>
            <a:ext cx="0" cy="644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62C3E1-39AB-9B44-9DAA-9CD7DE69DDCE}"/>
              </a:ext>
            </a:extLst>
          </p:cNvPr>
          <p:cNvSpPr txBox="1"/>
          <p:nvPr/>
        </p:nvSpPr>
        <p:spPr>
          <a:xfrm>
            <a:off x="4121380" y="2445816"/>
            <a:ext cx="1548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319414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132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2020-05-28T11:37:47Z</dcterms:created>
  <dcterms:modified xsi:type="dcterms:W3CDTF">2020-06-16T12:49:52Z</dcterms:modified>
</cp:coreProperties>
</file>