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3255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207" d="100"/>
          <a:sy n="207" d="100"/>
        </p:scale>
        <p:origin x="64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069" y="651074"/>
            <a:ext cx="4824413" cy="1385029"/>
          </a:xfrm>
        </p:spPr>
        <p:txBody>
          <a:bodyPr anchor="b"/>
          <a:lstStyle>
            <a:lvl1pPr algn="ctr">
              <a:defRPr sz="316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2089516"/>
            <a:ext cx="4824413" cy="960495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219" indent="0" algn="ctr">
              <a:buNone/>
              <a:defRPr sz="1055"/>
            </a:lvl2pPr>
            <a:lvl3pPr marL="482437" indent="0" algn="ctr">
              <a:buNone/>
              <a:defRPr sz="950"/>
            </a:lvl3pPr>
            <a:lvl4pPr marL="723656" indent="0" algn="ctr">
              <a:buNone/>
              <a:defRPr sz="844"/>
            </a:lvl4pPr>
            <a:lvl5pPr marL="964875" indent="0" algn="ctr">
              <a:buNone/>
              <a:defRPr sz="844"/>
            </a:lvl5pPr>
            <a:lvl6pPr marL="1206094" indent="0" algn="ctr">
              <a:buNone/>
              <a:defRPr sz="844"/>
            </a:lvl6pPr>
            <a:lvl7pPr marL="1447312" indent="0" algn="ctr">
              <a:buNone/>
              <a:defRPr sz="844"/>
            </a:lvl7pPr>
            <a:lvl8pPr marL="1688531" indent="0" algn="ctr">
              <a:buNone/>
              <a:defRPr sz="844"/>
            </a:lvl8pPr>
            <a:lvl9pPr marL="1929750" indent="0" algn="ctr">
              <a:buNone/>
              <a:defRPr sz="844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3" y="211806"/>
            <a:ext cx="1387019" cy="3371404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211806"/>
            <a:ext cx="4080649" cy="337140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8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991806"/>
            <a:ext cx="5548074" cy="1654852"/>
          </a:xfrm>
        </p:spPr>
        <p:txBody>
          <a:bodyPr anchor="b"/>
          <a:lstStyle>
            <a:lvl1pPr>
              <a:defRPr sz="316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2662314"/>
            <a:ext cx="5548074" cy="870247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219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43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3656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87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609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31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53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75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3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1059032"/>
            <a:ext cx="2733834" cy="2524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1059032"/>
            <a:ext cx="2733834" cy="2524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11807"/>
            <a:ext cx="5548074" cy="7689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975230"/>
            <a:ext cx="2721270" cy="477945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1453176"/>
            <a:ext cx="2721270" cy="21374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8" y="975230"/>
            <a:ext cx="2734672" cy="477945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8" y="1453176"/>
            <a:ext cx="2734672" cy="213740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4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0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65218"/>
            <a:ext cx="2074665" cy="928264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572798"/>
            <a:ext cx="3256478" cy="2827154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193482"/>
            <a:ext cx="2074665" cy="2211074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04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65218"/>
            <a:ext cx="2074665" cy="928264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572798"/>
            <a:ext cx="3256478" cy="2827154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219" indent="0">
              <a:buNone/>
              <a:defRPr sz="1477"/>
            </a:lvl2pPr>
            <a:lvl3pPr marL="482437" indent="0">
              <a:buNone/>
              <a:defRPr sz="1266"/>
            </a:lvl3pPr>
            <a:lvl4pPr marL="723656" indent="0">
              <a:buNone/>
              <a:defRPr sz="1055"/>
            </a:lvl4pPr>
            <a:lvl5pPr marL="964875" indent="0">
              <a:buNone/>
              <a:defRPr sz="1055"/>
            </a:lvl5pPr>
            <a:lvl6pPr marL="1206094" indent="0">
              <a:buNone/>
              <a:defRPr sz="1055"/>
            </a:lvl6pPr>
            <a:lvl7pPr marL="1447312" indent="0">
              <a:buNone/>
              <a:defRPr sz="1055"/>
            </a:lvl7pPr>
            <a:lvl8pPr marL="1688531" indent="0">
              <a:buNone/>
              <a:defRPr sz="1055"/>
            </a:lvl8pPr>
            <a:lvl9pPr marL="1929750" indent="0">
              <a:buNone/>
              <a:defRPr sz="105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193482"/>
            <a:ext cx="2074665" cy="2211074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211807"/>
            <a:ext cx="5548074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1059032"/>
            <a:ext cx="5548074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3687272"/>
            <a:ext cx="1447324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D74B-1697-2044-8ED9-A167AE132EE0}" type="datetimeFigureOut">
              <a:t>09.06.20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3687272"/>
            <a:ext cx="2170986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3687272"/>
            <a:ext cx="1447324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A000-4453-9D4F-8A5D-C35B9F2A86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2437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09" indent="-120609" algn="l" defTabSz="482437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828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3047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266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5484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6703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922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09140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0359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219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2437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3656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4875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94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47312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88531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2975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F0A8807-460C-B542-8607-7A4C404BADB8}"/>
                  </a:ext>
                </a:extLst>
              </p:cNvPr>
              <p:cNvSpPr/>
              <p:nvPr/>
            </p:nvSpPr>
            <p:spPr>
              <a:xfrm>
                <a:off x="575857" y="1055032"/>
                <a:ext cx="723014" cy="7230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F0A8807-460C-B542-8607-7A4C404BA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7" y="1055032"/>
                <a:ext cx="723014" cy="7230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8092250-2D46-CF4A-8CCB-55317B755649}"/>
                  </a:ext>
                </a:extLst>
              </p:cNvPr>
              <p:cNvSpPr/>
              <p:nvPr/>
            </p:nvSpPr>
            <p:spPr>
              <a:xfrm>
                <a:off x="575857" y="3071674"/>
                <a:ext cx="723014" cy="7230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8092250-2D46-CF4A-8CCB-55317B75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7" y="3071674"/>
                <a:ext cx="723014" cy="7230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8291E5-443E-7547-95B9-26152ABB0C59}"/>
                  </a:ext>
                </a:extLst>
              </p:cNvPr>
              <p:cNvSpPr/>
              <p:nvPr/>
            </p:nvSpPr>
            <p:spPr>
              <a:xfrm>
                <a:off x="575857" y="2063353"/>
                <a:ext cx="723014" cy="72301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8291E5-443E-7547-95B9-26152ABB0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7" y="2063353"/>
                <a:ext cx="723014" cy="7230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7DEF033-8FD0-E742-AD05-7731E20F9D9F}"/>
                  </a:ext>
                </a:extLst>
              </p:cNvPr>
              <p:cNvSpPr/>
              <p:nvPr/>
            </p:nvSpPr>
            <p:spPr>
              <a:xfrm>
                <a:off x="3120599" y="2063353"/>
                <a:ext cx="2729023" cy="72301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7DEF033-8FD0-E742-AD05-7731E20F9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99" y="2063353"/>
                <a:ext cx="2729023" cy="72301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16A97-A564-A947-9155-CCB14C3F3AF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98889" y="1416557"/>
            <a:ext cx="1821711" cy="827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D7E5D-FF7B-924D-8DE7-3DF456DE11F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1298871" y="2424860"/>
            <a:ext cx="1821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85C84E-1F1B-554A-8615-4B5BE456DBA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298889" y="2605613"/>
            <a:ext cx="1821711" cy="82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C6243F-9756-FD4C-A77E-96C478682A90}"/>
                  </a:ext>
                </a:extLst>
              </p:cNvPr>
              <p:cNvSpPr txBox="1"/>
              <p:nvPr/>
            </p:nvSpPr>
            <p:spPr>
              <a:xfrm>
                <a:off x="1527471" y="1352010"/>
                <a:ext cx="98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C6243F-9756-FD4C-A77E-96C47868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71" y="1352010"/>
                <a:ext cx="9888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E3AF86-86D7-AD40-B156-ADA4505512EB}"/>
                  </a:ext>
                </a:extLst>
              </p:cNvPr>
              <p:cNvSpPr txBox="1"/>
              <p:nvPr/>
            </p:nvSpPr>
            <p:spPr>
              <a:xfrm>
                <a:off x="1527471" y="2082849"/>
                <a:ext cx="98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E3AF86-86D7-AD40-B156-ADA450551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71" y="2082849"/>
                <a:ext cx="9888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AFC1B4-FE0E-FD48-9C73-847C7C105AFF}"/>
                  </a:ext>
                </a:extLst>
              </p:cNvPr>
              <p:cNvSpPr txBox="1"/>
              <p:nvPr/>
            </p:nvSpPr>
            <p:spPr>
              <a:xfrm>
                <a:off x="1527471" y="3078397"/>
                <a:ext cx="98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AFC1B4-FE0E-FD48-9C73-847C7C10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71" y="3078397"/>
                <a:ext cx="9888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26F3567-B5EA-D345-A45C-9421D91A453E}"/>
              </a:ext>
            </a:extLst>
          </p:cNvPr>
          <p:cNvSpPr txBox="1"/>
          <p:nvPr/>
        </p:nvSpPr>
        <p:spPr>
          <a:xfrm>
            <a:off x="417128" y="91711"/>
            <a:ext cx="17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neurons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138FB-4B9B-C743-9672-D2E3A3BE917B}"/>
              </a:ext>
            </a:extLst>
          </p:cNvPr>
          <p:cNvSpPr txBox="1"/>
          <p:nvPr/>
        </p:nvSpPr>
        <p:spPr>
          <a:xfrm>
            <a:off x="3603352" y="91711"/>
            <a:ext cx="176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output neuron</a:t>
            </a:r>
          </a:p>
        </p:txBody>
      </p:sp>
    </p:spTree>
    <p:extLst>
      <p:ext uri="{BB962C8B-B14F-4D97-AF65-F5344CB8AC3E}">
        <p14:creationId xmlns:p14="http://schemas.microsoft.com/office/powerpoint/2010/main" val="286044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2020-06-09T13:37:26Z</dcterms:created>
  <dcterms:modified xsi:type="dcterms:W3CDTF">2020-06-09T13:52:12Z</dcterms:modified>
</cp:coreProperties>
</file>