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200" y="1122363"/>
            <a:ext cx="9145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200" y="3602038"/>
            <a:ext cx="9145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4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9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8" y="365125"/>
            <a:ext cx="2629241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365125"/>
            <a:ext cx="7735308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85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1709741"/>
            <a:ext cx="105169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4589466"/>
            <a:ext cx="105169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7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1825625"/>
            <a:ext cx="5182275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5" y="1825625"/>
            <a:ext cx="5182275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2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365128"/>
            <a:ext cx="1051697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1681163"/>
            <a:ext cx="51584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2505075"/>
            <a:ext cx="5158458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1681163"/>
            <a:ext cx="51838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2505075"/>
            <a:ext cx="5183863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8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57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2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9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4" y="987428"/>
            <a:ext cx="617300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9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67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9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4" y="987428"/>
            <a:ext cx="617300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9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74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10" y="365128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10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10" y="6356353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8DE-95F3-4A46-B069-897C1D634C18}" type="datetimeFigureOut">
              <a:t>19.06.20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7" y="6356353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3" y="6356353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8017-3F25-2A48-87EB-E068C7F638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4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A16BB-60E0-0D43-942C-A4380ADD0A86}"/>
              </a:ext>
            </a:extLst>
          </p:cNvPr>
          <p:cNvSpPr/>
          <p:nvPr/>
        </p:nvSpPr>
        <p:spPr>
          <a:xfrm>
            <a:off x="8376498" y="3429000"/>
            <a:ext cx="1618594" cy="822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model trained on dataset A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26D5A7E4-3773-8E40-83CC-6ED06823D10E}"/>
              </a:ext>
            </a:extLst>
          </p:cNvPr>
          <p:cNvSpPr/>
          <p:nvPr/>
        </p:nvSpPr>
        <p:spPr>
          <a:xfrm>
            <a:off x="1464643" y="3187598"/>
            <a:ext cx="1103585" cy="10657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Original log sequences  dataset B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ADA19F6-15F4-2A4A-AA72-3507A5A4F519}"/>
              </a:ext>
            </a:extLst>
          </p:cNvPr>
          <p:cNvSpPr/>
          <p:nvPr/>
        </p:nvSpPr>
        <p:spPr>
          <a:xfrm>
            <a:off x="5931528" y="927072"/>
            <a:ext cx="1311160" cy="1065778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accent1"/>
                </a:solidFill>
              </a:rPr>
              <a:t>class mappings from dataset A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C2DE52F-D3A2-0C4A-BB6A-48E2833FEFD4}"/>
              </a:ext>
            </a:extLst>
          </p:cNvPr>
          <p:cNvSpPr/>
          <p:nvPr/>
        </p:nvSpPr>
        <p:spPr>
          <a:xfrm>
            <a:off x="3516787" y="4253376"/>
            <a:ext cx="1103585" cy="10657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Sequences B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D1E9CC79-59D8-114D-8A0B-CDFE47CF93A5}"/>
              </a:ext>
            </a:extLst>
          </p:cNvPr>
          <p:cNvSpPr/>
          <p:nvPr/>
        </p:nvSpPr>
        <p:spPr>
          <a:xfrm>
            <a:off x="3516788" y="2365680"/>
            <a:ext cx="1103585" cy="10657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Sequences 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027120-520E-C946-8C79-4D411F92F47C}"/>
              </a:ext>
            </a:extLst>
          </p:cNvPr>
          <p:cNvCxnSpPr>
            <a:stCxn id="5" idx="4"/>
            <a:endCxn id="10" idx="2"/>
          </p:cNvCxnSpPr>
          <p:nvPr/>
        </p:nvCxnSpPr>
        <p:spPr>
          <a:xfrm flipV="1">
            <a:off x="2568229" y="2898569"/>
            <a:ext cx="948559" cy="82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990CC8-E369-AE4F-A542-B1D670913196}"/>
              </a:ext>
            </a:extLst>
          </p:cNvPr>
          <p:cNvCxnSpPr>
            <a:cxnSpLocks/>
            <a:stCxn id="10" idx="4"/>
            <a:endCxn id="22" idx="2"/>
          </p:cNvCxnSpPr>
          <p:nvPr/>
        </p:nvCxnSpPr>
        <p:spPr>
          <a:xfrm flipV="1">
            <a:off x="4620373" y="2896111"/>
            <a:ext cx="1311159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6823C6-3616-944B-9506-7937BB1A37DA}"/>
              </a:ext>
            </a:extLst>
          </p:cNvPr>
          <p:cNvSpPr txBox="1"/>
          <p:nvPr/>
        </p:nvSpPr>
        <p:spPr>
          <a:xfrm>
            <a:off x="4759628" y="2385697"/>
            <a:ext cx="110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>
                <a:solidFill>
                  <a:schemeClr val="accent1"/>
                </a:solidFill>
              </a:rPr>
              <a:t>nearest neighbour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62628-1A70-404C-B343-FF036BAE2F66}"/>
              </a:ext>
            </a:extLst>
          </p:cNvPr>
          <p:cNvSpPr txBox="1"/>
          <p:nvPr/>
        </p:nvSpPr>
        <p:spPr>
          <a:xfrm>
            <a:off x="2260813" y="2844191"/>
            <a:ext cx="117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pre-process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1BA83B-ABDB-C04E-8992-68780FB52A7E}"/>
              </a:ext>
            </a:extLst>
          </p:cNvPr>
          <p:cNvCxnSpPr>
            <a:endCxn id="9" idx="2"/>
          </p:cNvCxnSpPr>
          <p:nvPr/>
        </p:nvCxnSpPr>
        <p:spPr>
          <a:xfrm>
            <a:off x="2568225" y="4157184"/>
            <a:ext cx="948558" cy="62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7AF296-0ABC-F046-8D89-F9AB1EF62B64}"/>
              </a:ext>
            </a:extLst>
          </p:cNvPr>
          <p:cNvSpPr txBox="1"/>
          <p:nvPr/>
        </p:nvSpPr>
        <p:spPr>
          <a:xfrm>
            <a:off x="2108413" y="4471726"/>
            <a:ext cx="117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pre-process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7BA1A8A0-20CB-E04F-A4E6-CB6ACB693A1C}"/>
              </a:ext>
            </a:extLst>
          </p:cNvPr>
          <p:cNvSpPr/>
          <p:nvPr/>
        </p:nvSpPr>
        <p:spPr>
          <a:xfrm>
            <a:off x="5931528" y="2363222"/>
            <a:ext cx="1311160" cy="1065778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accent1"/>
                </a:solidFill>
              </a:rPr>
              <a:t>class mappings from dataset B to 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69A013-8C7A-024F-8DCC-1F771AD531E4}"/>
              </a:ext>
            </a:extLst>
          </p:cNvPr>
          <p:cNvCxnSpPr>
            <a:stCxn id="6" idx="3"/>
            <a:endCxn id="22" idx="1"/>
          </p:cNvCxnSpPr>
          <p:nvPr/>
        </p:nvCxnSpPr>
        <p:spPr>
          <a:xfrm>
            <a:off x="6587108" y="1992850"/>
            <a:ext cx="0" cy="37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BDB340-2FCB-5343-897F-3FF4C5073A22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4620372" y="3915446"/>
            <a:ext cx="3552495" cy="87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B222F7-961A-594A-85B2-57E40A24055C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242692" y="2896111"/>
            <a:ext cx="930175" cy="68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5A17C-AA91-EB48-BFBD-A382DFEE9A53}"/>
              </a:ext>
            </a:extLst>
          </p:cNvPr>
          <p:cNvSpPr/>
          <p:nvPr/>
        </p:nvSpPr>
        <p:spPr>
          <a:xfrm>
            <a:off x="8172867" y="3187598"/>
            <a:ext cx="2039007" cy="1284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75A6ED-DB22-C24B-9327-43E9BC8E026C}"/>
              </a:ext>
            </a:extLst>
          </p:cNvPr>
          <p:cNvSpPr txBox="1"/>
          <p:nvPr/>
        </p:nvSpPr>
        <p:spPr>
          <a:xfrm>
            <a:off x="8247197" y="2741322"/>
            <a:ext cx="19141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/>
              <a:t>Refine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193D16-8BB6-7A47-8CE9-6860EBFA057F}"/>
              </a:ext>
            </a:extLst>
          </p:cNvPr>
          <p:cNvSpPr/>
          <p:nvPr/>
        </p:nvSpPr>
        <p:spPr>
          <a:xfrm>
            <a:off x="1436553" y="5642375"/>
            <a:ext cx="264401" cy="2269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A4DAA2-6C31-0847-A065-E6347424D128}"/>
              </a:ext>
            </a:extLst>
          </p:cNvPr>
          <p:cNvSpPr txBox="1"/>
          <p:nvPr/>
        </p:nvSpPr>
        <p:spPr>
          <a:xfrm>
            <a:off x="1812143" y="5601963"/>
            <a:ext cx="120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>
                <a:solidFill>
                  <a:schemeClr val="accent1"/>
                </a:solidFill>
              </a:rPr>
              <a:t>Classification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BA3BEC-973F-4F48-A4F4-2078B89FDBCD}"/>
              </a:ext>
            </a:extLst>
          </p:cNvPr>
          <p:cNvSpPr/>
          <p:nvPr/>
        </p:nvSpPr>
        <p:spPr>
          <a:xfrm>
            <a:off x="3323430" y="679623"/>
            <a:ext cx="7204954" cy="49223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F76DEB-D083-B14B-9230-D5BA6675A391}"/>
              </a:ext>
            </a:extLst>
          </p:cNvPr>
          <p:cNvSpPr txBox="1"/>
          <p:nvPr/>
        </p:nvSpPr>
        <p:spPr>
          <a:xfrm>
            <a:off x="5733914" y="215192"/>
            <a:ext cx="23839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98132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37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2020-06-17T12:52:09Z</dcterms:created>
  <dcterms:modified xsi:type="dcterms:W3CDTF">2020-06-19T11:07:21Z</dcterms:modified>
</cp:coreProperties>
</file>