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4237038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2"/>
    <p:restoredTop sz="94643"/>
  </p:normalViewPr>
  <p:slideViewPr>
    <p:cSldViewPr snapToGrid="0" snapToObjects="1">
      <p:cViewPr varScale="1">
        <p:scale>
          <a:sx n="380" d="100"/>
          <a:sy n="380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778" y="474406"/>
            <a:ext cx="3601482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630" y="1522528"/>
            <a:ext cx="3177779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0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32131" y="154333"/>
            <a:ext cx="913611" cy="245657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297" y="154333"/>
            <a:ext cx="2687871" cy="245657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90" y="722681"/>
            <a:ext cx="3654445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090" y="1939899"/>
            <a:ext cx="3654445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/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1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296" y="771665"/>
            <a:ext cx="1800741" cy="183924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5001" y="771665"/>
            <a:ext cx="1800741" cy="183924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1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48" y="154333"/>
            <a:ext cx="3654445" cy="56029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849" y="710603"/>
            <a:ext cx="1792465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849" y="1058858"/>
            <a:ext cx="1792465" cy="155742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45001" y="710603"/>
            <a:ext cx="1801293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5001" y="1058858"/>
            <a:ext cx="1801293" cy="155742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1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13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48" y="193252"/>
            <a:ext cx="1366555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293" y="417371"/>
            <a:ext cx="2145000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848" y="869632"/>
            <a:ext cx="1366555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5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48" y="193252"/>
            <a:ext cx="1366555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1293" y="417371"/>
            <a:ext cx="2145000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848" y="869632"/>
            <a:ext cx="1366555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3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297" y="154333"/>
            <a:ext cx="3654445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297" y="771665"/>
            <a:ext cx="3654445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296" y="2686736"/>
            <a:ext cx="953334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519" y="2686736"/>
            <a:ext cx="1430000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2408" y="2686736"/>
            <a:ext cx="953334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6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96DB63-4848-6D4A-800A-96069A963850}"/>
              </a:ext>
            </a:extLst>
          </p:cNvPr>
          <p:cNvSpPr/>
          <p:nvPr/>
        </p:nvSpPr>
        <p:spPr>
          <a:xfrm>
            <a:off x="215760" y="248041"/>
            <a:ext cx="3772344" cy="32667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>
                <a:solidFill>
                  <a:schemeClr val="tx1"/>
                </a:solidFill>
              </a:rPr>
              <a:t>Took &lt;*&gt; seconds to the instance &lt;*&gt; on the hypervisor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EBADC9-4D26-7A43-91CB-71A9AFABC25C}"/>
              </a:ext>
            </a:extLst>
          </p:cNvPr>
          <p:cNvSpPr/>
          <p:nvPr/>
        </p:nvSpPr>
        <p:spPr>
          <a:xfrm>
            <a:off x="175094" y="40449"/>
            <a:ext cx="1235058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Original log event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1D0891-AC47-554D-B97C-33E43F78A287}"/>
              </a:ext>
            </a:extLst>
          </p:cNvPr>
          <p:cNvSpPr/>
          <p:nvPr/>
        </p:nvSpPr>
        <p:spPr>
          <a:xfrm>
            <a:off x="215752" y="2022854"/>
            <a:ext cx="3772351" cy="32667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>
                <a:solidFill>
                  <a:schemeClr val="tx1"/>
                </a:solidFill>
              </a:rPr>
              <a:t>Took &lt;*&gt; seconds to the instance &lt;*&gt; on the </a:t>
            </a:r>
            <a:r>
              <a:rPr lang="de-DE" sz="1050">
                <a:solidFill>
                  <a:schemeClr val="bg1"/>
                </a:solidFill>
                <a:highlight>
                  <a:srgbClr val="FF0000"/>
                </a:highlight>
              </a:rPr>
              <a:t>next</a:t>
            </a:r>
            <a:r>
              <a:rPr lang="de-DE" sz="1050">
                <a:solidFill>
                  <a:schemeClr val="tx1"/>
                </a:solidFill>
              </a:rPr>
              <a:t> hypervisor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F5B5CA-ED09-B248-B48F-40794920E6A9}"/>
              </a:ext>
            </a:extLst>
          </p:cNvPr>
          <p:cNvSpPr/>
          <p:nvPr/>
        </p:nvSpPr>
        <p:spPr>
          <a:xfrm>
            <a:off x="215753" y="839416"/>
            <a:ext cx="3772351" cy="32667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>
                <a:solidFill>
                  <a:schemeClr val="tx1"/>
                </a:solidFill>
              </a:rPr>
              <a:t>Took &lt;*&gt; seconds to the instance &lt;*&gt; on the hypervisor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1F0A17-0FCE-C74B-B2DC-F55C19804043}"/>
              </a:ext>
            </a:extLst>
          </p:cNvPr>
          <p:cNvSpPr/>
          <p:nvPr/>
        </p:nvSpPr>
        <p:spPr>
          <a:xfrm>
            <a:off x="175092" y="634432"/>
            <a:ext cx="1235058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Delete words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B6F5-BF46-674E-86E3-17F5CBFA59E4}"/>
              </a:ext>
            </a:extLst>
          </p:cNvPr>
          <p:cNvSpPr/>
          <p:nvPr/>
        </p:nvSpPr>
        <p:spPr>
          <a:xfrm>
            <a:off x="175091" y="1816210"/>
            <a:ext cx="1235059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Insert 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0363D-ECC0-4D45-8230-3CB439DBB2C7}"/>
              </a:ext>
            </a:extLst>
          </p:cNvPr>
          <p:cNvCxnSpPr>
            <a:cxnSpLocks/>
          </p:cNvCxnSpPr>
          <p:nvPr/>
        </p:nvCxnSpPr>
        <p:spPr>
          <a:xfrm>
            <a:off x="1672732" y="1008986"/>
            <a:ext cx="432830" cy="12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19C779F-B06C-0A42-9492-4E56E719CE94}"/>
              </a:ext>
            </a:extLst>
          </p:cNvPr>
          <p:cNvSpPr/>
          <p:nvPr/>
        </p:nvSpPr>
        <p:spPr>
          <a:xfrm>
            <a:off x="215753" y="1430133"/>
            <a:ext cx="3772351" cy="32667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>
                <a:solidFill>
                  <a:schemeClr val="tx1"/>
                </a:solidFill>
              </a:rPr>
              <a:t>Took &lt;*&gt; seconds to the instance &lt;*&gt; on the </a:t>
            </a:r>
            <a:r>
              <a:rPr lang="de-DE" sz="105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245C201-FAD0-3C4C-97C3-4BB09974216A}"/>
              </a:ext>
            </a:extLst>
          </p:cNvPr>
          <p:cNvSpPr/>
          <p:nvPr/>
        </p:nvSpPr>
        <p:spPr>
          <a:xfrm>
            <a:off x="175092" y="1225321"/>
            <a:ext cx="1235058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Replace words</a:t>
            </a:r>
          </a:p>
        </p:txBody>
      </p:sp>
    </p:spTree>
    <p:extLst>
      <p:ext uri="{BB962C8B-B14F-4D97-AF65-F5344CB8AC3E}">
        <p14:creationId xmlns:p14="http://schemas.microsoft.com/office/powerpoint/2010/main" val="278973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50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2020-06-02T14:05:10Z</dcterms:created>
  <dcterms:modified xsi:type="dcterms:W3CDTF">2020-08-16T15:01:55Z</dcterms:modified>
</cp:coreProperties>
</file>