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56" r:id="rId2"/>
  </p:sldIdLst>
  <p:sldSz cx="4237038" cy="28987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72"/>
    <p:restoredTop sz="94643"/>
  </p:normalViewPr>
  <p:slideViewPr>
    <p:cSldViewPr snapToGrid="0" snapToObjects="1">
      <p:cViewPr varScale="1">
        <p:scale>
          <a:sx n="380" d="100"/>
          <a:sy n="380" d="100"/>
        </p:scale>
        <p:origin x="16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7778" y="474406"/>
            <a:ext cx="3601482" cy="1009203"/>
          </a:xfrm>
        </p:spPr>
        <p:txBody>
          <a:bodyPr anchor="b"/>
          <a:lstStyle>
            <a:lvl1pPr algn="ctr">
              <a:defRPr sz="2536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9630" y="1522528"/>
            <a:ext cx="3177779" cy="699866"/>
          </a:xfrm>
        </p:spPr>
        <p:txBody>
          <a:bodyPr/>
          <a:lstStyle>
            <a:lvl1pPr marL="0" indent="0" algn="ctr">
              <a:buNone/>
              <a:defRPr sz="1014"/>
            </a:lvl1pPr>
            <a:lvl2pPr marL="193258" indent="0" algn="ctr">
              <a:buNone/>
              <a:defRPr sz="845"/>
            </a:lvl2pPr>
            <a:lvl3pPr marL="386517" indent="0" algn="ctr">
              <a:buNone/>
              <a:defRPr sz="761"/>
            </a:lvl3pPr>
            <a:lvl4pPr marL="579775" indent="0" algn="ctr">
              <a:buNone/>
              <a:defRPr sz="676"/>
            </a:lvl4pPr>
            <a:lvl5pPr marL="773034" indent="0" algn="ctr">
              <a:buNone/>
              <a:defRPr sz="676"/>
            </a:lvl5pPr>
            <a:lvl6pPr marL="966292" indent="0" algn="ctr">
              <a:buNone/>
              <a:defRPr sz="676"/>
            </a:lvl6pPr>
            <a:lvl7pPr marL="1159551" indent="0" algn="ctr">
              <a:buNone/>
              <a:defRPr sz="676"/>
            </a:lvl7pPr>
            <a:lvl8pPr marL="1352809" indent="0" algn="ctr">
              <a:buNone/>
              <a:defRPr sz="676"/>
            </a:lvl8pPr>
            <a:lvl9pPr marL="1546068" indent="0" algn="ctr">
              <a:buNone/>
              <a:defRPr sz="676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9C5A4-9A65-F04C-9969-C59ECE88808C}" type="datetimeFigureOut">
              <a:rPr lang="de-DE"/>
              <a:t>16.08.20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73848-CF3A-FF4B-B6E5-0868C96AD188}" type="slidenum">
              <a:rPr lang="de-DE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5600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9C5A4-9A65-F04C-9969-C59ECE88808C}" type="datetimeFigureOut">
              <a:rPr lang="de-DE"/>
              <a:t>16.08.20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73848-CF3A-FF4B-B6E5-0868C96AD188}" type="slidenum">
              <a:rPr lang="de-DE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5175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32131" y="154333"/>
            <a:ext cx="913611" cy="2456578"/>
          </a:xfrm>
        </p:spPr>
        <p:txBody>
          <a:bodyPr vert="eaVert"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1297" y="154333"/>
            <a:ext cx="2687871" cy="245657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9C5A4-9A65-F04C-9969-C59ECE88808C}" type="datetimeFigureOut">
              <a:rPr lang="de-DE"/>
              <a:t>16.08.20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73848-CF3A-FF4B-B6E5-0868C96AD188}" type="slidenum">
              <a:rPr lang="de-DE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3949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9C5A4-9A65-F04C-9969-C59ECE88808C}" type="datetimeFigureOut">
              <a:rPr lang="de-DE"/>
              <a:t>16.08.20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73848-CF3A-FF4B-B6E5-0868C96AD188}" type="slidenum">
              <a:rPr lang="de-DE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6461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090" y="722681"/>
            <a:ext cx="3654445" cy="1205810"/>
          </a:xfrm>
        </p:spPr>
        <p:txBody>
          <a:bodyPr anchor="b"/>
          <a:lstStyle>
            <a:lvl1pPr>
              <a:defRPr sz="2536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090" y="1939899"/>
            <a:ext cx="3654445" cy="634107"/>
          </a:xfrm>
        </p:spPr>
        <p:txBody>
          <a:bodyPr/>
          <a:lstStyle>
            <a:lvl1pPr marL="0" indent="0">
              <a:buNone/>
              <a:defRPr sz="1014">
                <a:solidFill>
                  <a:schemeClr val="tx1"/>
                </a:solidFill>
              </a:defRPr>
            </a:lvl1pPr>
            <a:lvl2pPr marL="193258" indent="0">
              <a:buNone/>
              <a:defRPr sz="845">
                <a:solidFill>
                  <a:schemeClr val="tx1">
                    <a:tint val="75000"/>
                  </a:schemeClr>
                </a:solidFill>
              </a:defRPr>
            </a:lvl2pPr>
            <a:lvl3pPr marL="386517" indent="0">
              <a:buNone/>
              <a:defRPr sz="761">
                <a:solidFill>
                  <a:schemeClr val="tx1">
                    <a:tint val="75000"/>
                  </a:schemeClr>
                </a:solidFill>
              </a:defRPr>
            </a:lvl3pPr>
            <a:lvl4pPr marL="579775" indent="0">
              <a:buNone/>
              <a:defRPr sz="676">
                <a:solidFill>
                  <a:schemeClr val="tx1">
                    <a:tint val="75000"/>
                  </a:schemeClr>
                </a:solidFill>
              </a:defRPr>
            </a:lvl4pPr>
            <a:lvl5pPr marL="773034" indent="0">
              <a:buNone/>
              <a:defRPr sz="676">
                <a:solidFill>
                  <a:schemeClr val="tx1">
                    <a:tint val="75000"/>
                  </a:schemeClr>
                </a:solidFill>
              </a:defRPr>
            </a:lvl5pPr>
            <a:lvl6pPr marL="966292" indent="0">
              <a:buNone/>
              <a:defRPr sz="676">
                <a:solidFill>
                  <a:schemeClr val="tx1">
                    <a:tint val="75000"/>
                  </a:schemeClr>
                </a:solidFill>
              </a:defRPr>
            </a:lvl6pPr>
            <a:lvl7pPr marL="1159551" indent="0">
              <a:buNone/>
              <a:defRPr sz="676">
                <a:solidFill>
                  <a:schemeClr val="tx1">
                    <a:tint val="75000"/>
                  </a:schemeClr>
                </a:solidFill>
              </a:defRPr>
            </a:lvl7pPr>
            <a:lvl8pPr marL="1352809" indent="0">
              <a:buNone/>
              <a:defRPr sz="676">
                <a:solidFill>
                  <a:schemeClr val="tx1">
                    <a:tint val="75000"/>
                  </a:schemeClr>
                </a:solidFill>
              </a:defRPr>
            </a:lvl8pPr>
            <a:lvl9pPr marL="1546068" indent="0">
              <a:buNone/>
              <a:defRPr sz="6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9C5A4-9A65-F04C-9969-C59ECE88808C}" type="datetimeFigureOut">
              <a:rPr lang="de-DE"/>
              <a:t>16.08.20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73848-CF3A-FF4B-B6E5-0868C96AD188}" type="slidenum">
              <a:rPr lang="de-DE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310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1296" y="771665"/>
            <a:ext cx="1800741" cy="1839246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45001" y="771665"/>
            <a:ext cx="1800741" cy="1839246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9C5A4-9A65-F04C-9969-C59ECE88808C}" type="datetimeFigureOut">
              <a:rPr lang="de-DE"/>
              <a:t>16.08.20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73848-CF3A-FF4B-B6E5-0868C96AD188}" type="slidenum">
              <a:rPr lang="de-DE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1162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848" y="154333"/>
            <a:ext cx="3654445" cy="560296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1849" y="710603"/>
            <a:ext cx="1792465" cy="348255"/>
          </a:xfrm>
        </p:spPr>
        <p:txBody>
          <a:bodyPr anchor="b"/>
          <a:lstStyle>
            <a:lvl1pPr marL="0" indent="0">
              <a:buNone/>
              <a:defRPr sz="1014" b="1"/>
            </a:lvl1pPr>
            <a:lvl2pPr marL="193258" indent="0">
              <a:buNone/>
              <a:defRPr sz="845" b="1"/>
            </a:lvl2pPr>
            <a:lvl3pPr marL="386517" indent="0">
              <a:buNone/>
              <a:defRPr sz="761" b="1"/>
            </a:lvl3pPr>
            <a:lvl4pPr marL="579775" indent="0">
              <a:buNone/>
              <a:defRPr sz="676" b="1"/>
            </a:lvl4pPr>
            <a:lvl5pPr marL="773034" indent="0">
              <a:buNone/>
              <a:defRPr sz="676" b="1"/>
            </a:lvl5pPr>
            <a:lvl6pPr marL="966292" indent="0">
              <a:buNone/>
              <a:defRPr sz="676" b="1"/>
            </a:lvl6pPr>
            <a:lvl7pPr marL="1159551" indent="0">
              <a:buNone/>
              <a:defRPr sz="676" b="1"/>
            </a:lvl7pPr>
            <a:lvl8pPr marL="1352809" indent="0">
              <a:buNone/>
              <a:defRPr sz="676" b="1"/>
            </a:lvl8pPr>
            <a:lvl9pPr marL="1546068" indent="0">
              <a:buNone/>
              <a:defRPr sz="676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1849" y="1058858"/>
            <a:ext cx="1792465" cy="1557421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45001" y="710603"/>
            <a:ext cx="1801293" cy="348255"/>
          </a:xfrm>
        </p:spPr>
        <p:txBody>
          <a:bodyPr anchor="b"/>
          <a:lstStyle>
            <a:lvl1pPr marL="0" indent="0">
              <a:buNone/>
              <a:defRPr sz="1014" b="1"/>
            </a:lvl1pPr>
            <a:lvl2pPr marL="193258" indent="0">
              <a:buNone/>
              <a:defRPr sz="845" b="1"/>
            </a:lvl2pPr>
            <a:lvl3pPr marL="386517" indent="0">
              <a:buNone/>
              <a:defRPr sz="761" b="1"/>
            </a:lvl3pPr>
            <a:lvl4pPr marL="579775" indent="0">
              <a:buNone/>
              <a:defRPr sz="676" b="1"/>
            </a:lvl4pPr>
            <a:lvl5pPr marL="773034" indent="0">
              <a:buNone/>
              <a:defRPr sz="676" b="1"/>
            </a:lvl5pPr>
            <a:lvl6pPr marL="966292" indent="0">
              <a:buNone/>
              <a:defRPr sz="676" b="1"/>
            </a:lvl6pPr>
            <a:lvl7pPr marL="1159551" indent="0">
              <a:buNone/>
              <a:defRPr sz="676" b="1"/>
            </a:lvl7pPr>
            <a:lvl8pPr marL="1352809" indent="0">
              <a:buNone/>
              <a:defRPr sz="676" b="1"/>
            </a:lvl8pPr>
            <a:lvl9pPr marL="1546068" indent="0">
              <a:buNone/>
              <a:defRPr sz="676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45001" y="1058858"/>
            <a:ext cx="1801293" cy="1557421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9C5A4-9A65-F04C-9969-C59ECE88808C}" type="datetimeFigureOut">
              <a:rPr lang="de-DE"/>
              <a:t>16.08.20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73848-CF3A-FF4B-B6E5-0868C96AD188}" type="slidenum">
              <a:rPr lang="de-DE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5018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9C5A4-9A65-F04C-9969-C59ECE88808C}" type="datetimeFigureOut">
              <a:rPr lang="de-DE"/>
              <a:t>16.08.20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73848-CF3A-FF4B-B6E5-0868C96AD188}" type="slidenum">
              <a:rPr lang="de-DE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1179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9C5A4-9A65-F04C-9969-C59ECE88808C}" type="datetimeFigureOut">
              <a:rPr lang="de-DE"/>
              <a:t>16.08.20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73848-CF3A-FF4B-B6E5-0868C96AD188}" type="slidenum">
              <a:rPr lang="de-DE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4135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848" y="193252"/>
            <a:ext cx="1366555" cy="676381"/>
          </a:xfrm>
        </p:spPr>
        <p:txBody>
          <a:bodyPr anchor="b"/>
          <a:lstStyle>
            <a:lvl1pPr>
              <a:defRPr sz="1353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1293" y="417371"/>
            <a:ext cx="2145000" cy="2060009"/>
          </a:xfrm>
        </p:spPr>
        <p:txBody>
          <a:bodyPr/>
          <a:lstStyle>
            <a:lvl1pPr>
              <a:defRPr sz="1353"/>
            </a:lvl1pPr>
            <a:lvl2pPr>
              <a:defRPr sz="1184"/>
            </a:lvl2pPr>
            <a:lvl3pPr>
              <a:defRPr sz="1014"/>
            </a:lvl3pPr>
            <a:lvl4pPr>
              <a:defRPr sz="845"/>
            </a:lvl4pPr>
            <a:lvl5pPr>
              <a:defRPr sz="845"/>
            </a:lvl5pPr>
            <a:lvl6pPr>
              <a:defRPr sz="845"/>
            </a:lvl6pPr>
            <a:lvl7pPr>
              <a:defRPr sz="845"/>
            </a:lvl7pPr>
            <a:lvl8pPr>
              <a:defRPr sz="845"/>
            </a:lvl8pPr>
            <a:lvl9pPr>
              <a:defRPr sz="84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1848" y="869632"/>
            <a:ext cx="1366555" cy="1611102"/>
          </a:xfrm>
        </p:spPr>
        <p:txBody>
          <a:bodyPr/>
          <a:lstStyle>
            <a:lvl1pPr marL="0" indent="0">
              <a:buNone/>
              <a:defRPr sz="676"/>
            </a:lvl1pPr>
            <a:lvl2pPr marL="193258" indent="0">
              <a:buNone/>
              <a:defRPr sz="592"/>
            </a:lvl2pPr>
            <a:lvl3pPr marL="386517" indent="0">
              <a:buNone/>
              <a:defRPr sz="507"/>
            </a:lvl3pPr>
            <a:lvl4pPr marL="579775" indent="0">
              <a:buNone/>
              <a:defRPr sz="423"/>
            </a:lvl4pPr>
            <a:lvl5pPr marL="773034" indent="0">
              <a:buNone/>
              <a:defRPr sz="423"/>
            </a:lvl5pPr>
            <a:lvl6pPr marL="966292" indent="0">
              <a:buNone/>
              <a:defRPr sz="423"/>
            </a:lvl6pPr>
            <a:lvl7pPr marL="1159551" indent="0">
              <a:buNone/>
              <a:defRPr sz="423"/>
            </a:lvl7pPr>
            <a:lvl8pPr marL="1352809" indent="0">
              <a:buNone/>
              <a:defRPr sz="423"/>
            </a:lvl8pPr>
            <a:lvl9pPr marL="1546068" indent="0">
              <a:buNone/>
              <a:defRPr sz="42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9C5A4-9A65-F04C-9969-C59ECE88808C}" type="datetimeFigureOut">
              <a:rPr lang="de-DE"/>
              <a:t>16.08.20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73848-CF3A-FF4B-B6E5-0868C96AD188}" type="slidenum">
              <a:rPr lang="de-DE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4514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848" y="193252"/>
            <a:ext cx="1366555" cy="676381"/>
          </a:xfrm>
        </p:spPr>
        <p:txBody>
          <a:bodyPr anchor="b"/>
          <a:lstStyle>
            <a:lvl1pPr>
              <a:defRPr sz="1353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01293" y="417371"/>
            <a:ext cx="2145000" cy="2060009"/>
          </a:xfrm>
        </p:spPr>
        <p:txBody>
          <a:bodyPr anchor="t"/>
          <a:lstStyle>
            <a:lvl1pPr marL="0" indent="0">
              <a:buNone/>
              <a:defRPr sz="1353"/>
            </a:lvl1pPr>
            <a:lvl2pPr marL="193258" indent="0">
              <a:buNone/>
              <a:defRPr sz="1184"/>
            </a:lvl2pPr>
            <a:lvl3pPr marL="386517" indent="0">
              <a:buNone/>
              <a:defRPr sz="1014"/>
            </a:lvl3pPr>
            <a:lvl4pPr marL="579775" indent="0">
              <a:buNone/>
              <a:defRPr sz="845"/>
            </a:lvl4pPr>
            <a:lvl5pPr marL="773034" indent="0">
              <a:buNone/>
              <a:defRPr sz="845"/>
            </a:lvl5pPr>
            <a:lvl6pPr marL="966292" indent="0">
              <a:buNone/>
              <a:defRPr sz="845"/>
            </a:lvl6pPr>
            <a:lvl7pPr marL="1159551" indent="0">
              <a:buNone/>
              <a:defRPr sz="845"/>
            </a:lvl7pPr>
            <a:lvl8pPr marL="1352809" indent="0">
              <a:buNone/>
              <a:defRPr sz="845"/>
            </a:lvl8pPr>
            <a:lvl9pPr marL="1546068" indent="0">
              <a:buNone/>
              <a:defRPr sz="84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1848" y="869632"/>
            <a:ext cx="1366555" cy="1611102"/>
          </a:xfrm>
        </p:spPr>
        <p:txBody>
          <a:bodyPr/>
          <a:lstStyle>
            <a:lvl1pPr marL="0" indent="0">
              <a:buNone/>
              <a:defRPr sz="676"/>
            </a:lvl1pPr>
            <a:lvl2pPr marL="193258" indent="0">
              <a:buNone/>
              <a:defRPr sz="592"/>
            </a:lvl2pPr>
            <a:lvl3pPr marL="386517" indent="0">
              <a:buNone/>
              <a:defRPr sz="507"/>
            </a:lvl3pPr>
            <a:lvl4pPr marL="579775" indent="0">
              <a:buNone/>
              <a:defRPr sz="423"/>
            </a:lvl4pPr>
            <a:lvl5pPr marL="773034" indent="0">
              <a:buNone/>
              <a:defRPr sz="423"/>
            </a:lvl5pPr>
            <a:lvl6pPr marL="966292" indent="0">
              <a:buNone/>
              <a:defRPr sz="423"/>
            </a:lvl6pPr>
            <a:lvl7pPr marL="1159551" indent="0">
              <a:buNone/>
              <a:defRPr sz="423"/>
            </a:lvl7pPr>
            <a:lvl8pPr marL="1352809" indent="0">
              <a:buNone/>
              <a:defRPr sz="423"/>
            </a:lvl8pPr>
            <a:lvl9pPr marL="1546068" indent="0">
              <a:buNone/>
              <a:defRPr sz="42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9C5A4-9A65-F04C-9969-C59ECE88808C}" type="datetimeFigureOut">
              <a:rPr lang="de-DE"/>
              <a:t>16.08.20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73848-CF3A-FF4B-B6E5-0868C96AD188}" type="slidenum">
              <a:rPr lang="de-DE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939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1297" y="154333"/>
            <a:ext cx="3654445" cy="560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1297" y="771665"/>
            <a:ext cx="3654445" cy="18392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1296" y="2686736"/>
            <a:ext cx="953334" cy="154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29C5A4-9A65-F04C-9969-C59ECE88808C}" type="datetimeFigureOut">
              <a:rPr lang="de-DE"/>
              <a:t>16.08.20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03519" y="2686736"/>
            <a:ext cx="1430000" cy="154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92408" y="2686736"/>
            <a:ext cx="953334" cy="154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973848-CF3A-FF4B-B6E5-0868C96AD188}" type="slidenum">
              <a:rPr lang="de-DE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8862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86517" rtl="0" eaLnBrk="1" latinLnBrk="0" hangingPunct="1">
        <a:lnSpc>
          <a:spcPct val="90000"/>
        </a:lnSpc>
        <a:spcBef>
          <a:spcPct val="0"/>
        </a:spcBef>
        <a:buNone/>
        <a:defRPr sz="1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629" indent="-96629" algn="l" defTabSz="386517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sz="1184" kern="1200">
          <a:solidFill>
            <a:schemeClr val="tx1"/>
          </a:solidFill>
          <a:latin typeface="+mn-lt"/>
          <a:ea typeface="+mn-ea"/>
          <a:cs typeface="+mn-cs"/>
        </a:defRPr>
      </a:lvl1pPr>
      <a:lvl2pPr marL="289888" indent="-96629" algn="l" defTabSz="386517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1014" kern="1200">
          <a:solidFill>
            <a:schemeClr val="tx1"/>
          </a:solidFill>
          <a:latin typeface="+mn-lt"/>
          <a:ea typeface="+mn-ea"/>
          <a:cs typeface="+mn-cs"/>
        </a:defRPr>
      </a:lvl2pPr>
      <a:lvl3pPr marL="483146" indent="-96629" algn="l" defTabSz="386517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845" kern="1200">
          <a:solidFill>
            <a:schemeClr val="tx1"/>
          </a:solidFill>
          <a:latin typeface="+mn-lt"/>
          <a:ea typeface="+mn-ea"/>
          <a:cs typeface="+mn-cs"/>
        </a:defRPr>
      </a:lvl3pPr>
      <a:lvl4pPr marL="676405" indent="-96629" algn="l" defTabSz="386517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1" kern="1200">
          <a:solidFill>
            <a:schemeClr val="tx1"/>
          </a:solidFill>
          <a:latin typeface="+mn-lt"/>
          <a:ea typeface="+mn-ea"/>
          <a:cs typeface="+mn-cs"/>
        </a:defRPr>
      </a:lvl4pPr>
      <a:lvl5pPr marL="869663" indent="-96629" algn="l" defTabSz="386517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1" kern="1200">
          <a:solidFill>
            <a:schemeClr val="tx1"/>
          </a:solidFill>
          <a:latin typeface="+mn-lt"/>
          <a:ea typeface="+mn-ea"/>
          <a:cs typeface="+mn-cs"/>
        </a:defRPr>
      </a:lvl5pPr>
      <a:lvl6pPr marL="1062921" indent="-96629" algn="l" defTabSz="386517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1" kern="1200">
          <a:solidFill>
            <a:schemeClr val="tx1"/>
          </a:solidFill>
          <a:latin typeface="+mn-lt"/>
          <a:ea typeface="+mn-ea"/>
          <a:cs typeface="+mn-cs"/>
        </a:defRPr>
      </a:lvl6pPr>
      <a:lvl7pPr marL="1256180" indent="-96629" algn="l" defTabSz="386517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1" kern="1200">
          <a:solidFill>
            <a:schemeClr val="tx1"/>
          </a:solidFill>
          <a:latin typeface="+mn-lt"/>
          <a:ea typeface="+mn-ea"/>
          <a:cs typeface="+mn-cs"/>
        </a:defRPr>
      </a:lvl7pPr>
      <a:lvl8pPr marL="1449438" indent="-96629" algn="l" defTabSz="386517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1" kern="1200">
          <a:solidFill>
            <a:schemeClr val="tx1"/>
          </a:solidFill>
          <a:latin typeface="+mn-lt"/>
          <a:ea typeface="+mn-ea"/>
          <a:cs typeface="+mn-cs"/>
        </a:defRPr>
      </a:lvl8pPr>
      <a:lvl9pPr marL="1642697" indent="-96629" algn="l" defTabSz="386517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6517" rtl="0" eaLnBrk="1" latinLnBrk="0" hangingPunct="1">
        <a:defRPr sz="761" kern="1200">
          <a:solidFill>
            <a:schemeClr val="tx1"/>
          </a:solidFill>
          <a:latin typeface="+mn-lt"/>
          <a:ea typeface="+mn-ea"/>
          <a:cs typeface="+mn-cs"/>
        </a:defRPr>
      </a:lvl1pPr>
      <a:lvl2pPr marL="193258" algn="l" defTabSz="386517" rtl="0" eaLnBrk="1" latinLnBrk="0" hangingPunct="1">
        <a:defRPr sz="761" kern="1200">
          <a:solidFill>
            <a:schemeClr val="tx1"/>
          </a:solidFill>
          <a:latin typeface="+mn-lt"/>
          <a:ea typeface="+mn-ea"/>
          <a:cs typeface="+mn-cs"/>
        </a:defRPr>
      </a:lvl2pPr>
      <a:lvl3pPr marL="386517" algn="l" defTabSz="386517" rtl="0" eaLnBrk="1" latinLnBrk="0" hangingPunct="1">
        <a:defRPr sz="761" kern="1200">
          <a:solidFill>
            <a:schemeClr val="tx1"/>
          </a:solidFill>
          <a:latin typeface="+mn-lt"/>
          <a:ea typeface="+mn-ea"/>
          <a:cs typeface="+mn-cs"/>
        </a:defRPr>
      </a:lvl3pPr>
      <a:lvl4pPr marL="579775" algn="l" defTabSz="386517" rtl="0" eaLnBrk="1" latinLnBrk="0" hangingPunct="1">
        <a:defRPr sz="761" kern="1200">
          <a:solidFill>
            <a:schemeClr val="tx1"/>
          </a:solidFill>
          <a:latin typeface="+mn-lt"/>
          <a:ea typeface="+mn-ea"/>
          <a:cs typeface="+mn-cs"/>
        </a:defRPr>
      </a:lvl4pPr>
      <a:lvl5pPr marL="773034" algn="l" defTabSz="386517" rtl="0" eaLnBrk="1" latinLnBrk="0" hangingPunct="1">
        <a:defRPr sz="761" kern="1200">
          <a:solidFill>
            <a:schemeClr val="tx1"/>
          </a:solidFill>
          <a:latin typeface="+mn-lt"/>
          <a:ea typeface="+mn-ea"/>
          <a:cs typeface="+mn-cs"/>
        </a:defRPr>
      </a:lvl5pPr>
      <a:lvl6pPr marL="966292" algn="l" defTabSz="386517" rtl="0" eaLnBrk="1" latinLnBrk="0" hangingPunct="1">
        <a:defRPr sz="761" kern="1200">
          <a:solidFill>
            <a:schemeClr val="tx1"/>
          </a:solidFill>
          <a:latin typeface="+mn-lt"/>
          <a:ea typeface="+mn-ea"/>
          <a:cs typeface="+mn-cs"/>
        </a:defRPr>
      </a:lvl6pPr>
      <a:lvl7pPr marL="1159551" algn="l" defTabSz="386517" rtl="0" eaLnBrk="1" latinLnBrk="0" hangingPunct="1">
        <a:defRPr sz="761" kern="1200">
          <a:solidFill>
            <a:schemeClr val="tx1"/>
          </a:solidFill>
          <a:latin typeface="+mn-lt"/>
          <a:ea typeface="+mn-ea"/>
          <a:cs typeface="+mn-cs"/>
        </a:defRPr>
      </a:lvl7pPr>
      <a:lvl8pPr marL="1352809" algn="l" defTabSz="386517" rtl="0" eaLnBrk="1" latinLnBrk="0" hangingPunct="1">
        <a:defRPr sz="761" kern="1200">
          <a:solidFill>
            <a:schemeClr val="tx1"/>
          </a:solidFill>
          <a:latin typeface="+mn-lt"/>
          <a:ea typeface="+mn-ea"/>
          <a:cs typeface="+mn-cs"/>
        </a:defRPr>
      </a:lvl8pPr>
      <a:lvl9pPr marL="1546068" algn="l" defTabSz="386517" rtl="0" eaLnBrk="1" latinLnBrk="0" hangingPunct="1">
        <a:defRPr sz="7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296DB63-4848-6D4A-800A-96069A963850}"/>
              </a:ext>
            </a:extLst>
          </p:cNvPr>
          <p:cNvSpPr/>
          <p:nvPr/>
        </p:nvSpPr>
        <p:spPr>
          <a:xfrm>
            <a:off x="215760" y="248041"/>
            <a:ext cx="3772344" cy="326675"/>
          </a:xfrm>
          <a:prstGeom prst="roundRect">
            <a:avLst/>
          </a:prstGeom>
          <a:noFill/>
          <a:ln w="63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050">
                <a:solidFill>
                  <a:schemeClr val="tx1"/>
                </a:solidFill>
              </a:rPr>
              <a:t>Took &lt;*&gt; seconds to the instance &lt;*&gt; on the hypervisor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EEBADC9-4D26-7A43-91CB-71A9AFABC25C}"/>
              </a:ext>
            </a:extLst>
          </p:cNvPr>
          <p:cNvSpPr/>
          <p:nvPr/>
        </p:nvSpPr>
        <p:spPr>
          <a:xfrm>
            <a:off x="175094" y="40449"/>
            <a:ext cx="1235058" cy="199699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050">
                <a:solidFill>
                  <a:schemeClr val="tx1"/>
                </a:solidFill>
              </a:rPr>
              <a:t>Original log event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71D0891-AC47-554D-B97C-33E43F78A287}"/>
              </a:ext>
            </a:extLst>
          </p:cNvPr>
          <p:cNvSpPr/>
          <p:nvPr/>
        </p:nvSpPr>
        <p:spPr>
          <a:xfrm>
            <a:off x="215752" y="2022854"/>
            <a:ext cx="3772351" cy="326675"/>
          </a:xfrm>
          <a:prstGeom prst="roundRect">
            <a:avLst/>
          </a:prstGeom>
          <a:noFill/>
          <a:ln w="63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050">
                <a:solidFill>
                  <a:schemeClr val="tx1"/>
                </a:solidFill>
              </a:rPr>
              <a:t>Took &lt;*&gt; seconds to the instance &lt;*&gt; on the </a:t>
            </a:r>
            <a:r>
              <a:rPr lang="de-DE" sz="1050">
                <a:solidFill>
                  <a:schemeClr val="bg1"/>
                </a:solidFill>
                <a:highlight>
                  <a:srgbClr val="000000"/>
                </a:highlight>
              </a:rPr>
              <a:t>next</a:t>
            </a:r>
            <a:r>
              <a:rPr lang="de-DE" sz="1050">
                <a:solidFill>
                  <a:schemeClr val="tx1"/>
                </a:solidFill>
              </a:rPr>
              <a:t> hypervisor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AF5B5CA-ED09-B248-B48F-40794920E6A9}"/>
              </a:ext>
            </a:extLst>
          </p:cNvPr>
          <p:cNvSpPr/>
          <p:nvPr/>
        </p:nvSpPr>
        <p:spPr>
          <a:xfrm>
            <a:off x="215753" y="839416"/>
            <a:ext cx="3772351" cy="326676"/>
          </a:xfrm>
          <a:prstGeom prst="roundRect">
            <a:avLst/>
          </a:prstGeom>
          <a:noFill/>
          <a:ln w="63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050">
                <a:solidFill>
                  <a:schemeClr val="tx1"/>
                </a:solidFill>
              </a:rPr>
              <a:t>Took &lt;*&gt; seconds to the instance &lt;*&gt; on the hypervisor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91F0A17-0FCE-C74B-B2DC-F55C19804043}"/>
              </a:ext>
            </a:extLst>
          </p:cNvPr>
          <p:cNvSpPr/>
          <p:nvPr/>
        </p:nvSpPr>
        <p:spPr>
          <a:xfrm>
            <a:off x="175092" y="634432"/>
            <a:ext cx="1235058" cy="199699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050">
                <a:solidFill>
                  <a:schemeClr val="tx1"/>
                </a:solidFill>
              </a:rPr>
              <a:t>Delete words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8293B6F5-BF46-674E-86E3-17F5CBFA59E4}"/>
              </a:ext>
            </a:extLst>
          </p:cNvPr>
          <p:cNvSpPr/>
          <p:nvPr/>
        </p:nvSpPr>
        <p:spPr>
          <a:xfrm>
            <a:off x="175091" y="1816210"/>
            <a:ext cx="1235059" cy="199699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050">
                <a:solidFill>
                  <a:schemeClr val="tx1"/>
                </a:solidFill>
              </a:rPr>
              <a:t>Insert words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320363D-ECC0-4D45-8230-3CB439DBB2C7}"/>
              </a:ext>
            </a:extLst>
          </p:cNvPr>
          <p:cNvCxnSpPr>
            <a:cxnSpLocks/>
          </p:cNvCxnSpPr>
          <p:nvPr/>
        </p:nvCxnSpPr>
        <p:spPr>
          <a:xfrm>
            <a:off x="1672732" y="1008986"/>
            <a:ext cx="432830" cy="12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C19C779F-B06C-0A42-9492-4E56E719CE94}"/>
              </a:ext>
            </a:extLst>
          </p:cNvPr>
          <p:cNvSpPr/>
          <p:nvPr/>
        </p:nvSpPr>
        <p:spPr>
          <a:xfrm>
            <a:off x="215753" y="1430133"/>
            <a:ext cx="3772351" cy="326676"/>
          </a:xfrm>
          <a:prstGeom prst="roundRect">
            <a:avLst/>
          </a:prstGeom>
          <a:noFill/>
          <a:ln w="63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050">
                <a:solidFill>
                  <a:schemeClr val="tx1"/>
                </a:solidFill>
              </a:rPr>
              <a:t>Took &lt;*&gt; seconds to the instance &lt;*&gt; on the </a:t>
            </a:r>
            <a:r>
              <a:rPr lang="de-DE" sz="1050">
                <a:solidFill>
                  <a:schemeClr val="tx1"/>
                </a:solidFill>
                <a:highlight>
                  <a:srgbClr val="C0C0C0"/>
                </a:highlight>
              </a:rPr>
              <a:t>object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3245C201-FAD0-3C4C-97C3-4BB09974216A}"/>
              </a:ext>
            </a:extLst>
          </p:cNvPr>
          <p:cNvSpPr/>
          <p:nvPr/>
        </p:nvSpPr>
        <p:spPr>
          <a:xfrm>
            <a:off x="175092" y="1225321"/>
            <a:ext cx="1235058" cy="199699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050">
                <a:solidFill>
                  <a:schemeClr val="tx1"/>
                </a:solidFill>
              </a:rPr>
              <a:t>Replace words</a:t>
            </a:r>
          </a:p>
        </p:txBody>
      </p:sp>
    </p:spTree>
    <p:extLst>
      <p:ext uri="{BB962C8B-B14F-4D97-AF65-F5344CB8AC3E}">
        <p14:creationId xmlns:p14="http://schemas.microsoft.com/office/powerpoint/2010/main" val="2789739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121</TotalTime>
  <Words>50</Words>
  <Application>Microsoft Macintosh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10</cp:revision>
  <dcterms:created xsi:type="dcterms:W3CDTF">2020-06-02T14:05:10Z</dcterms:created>
  <dcterms:modified xsi:type="dcterms:W3CDTF">2020-08-16T12:46:25Z</dcterms:modified>
</cp:coreProperties>
</file>