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343775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6"/>
    <p:restoredTop sz="94643"/>
  </p:normalViewPr>
  <p:slideViewPr>
    <p:cSldViewPr snapToGrid="0" snapToObjects="1">
      <p:cViewPr>
        <p:scale>
          <a:sx n="142" d="100"/>
          <a:sy n="142" d="100"/>
        </p:scale>
        <p:origin x="165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768767"/>
            <a:ext cx="5507831" cy="1635396"/>
          </a:xfrm>
        </p:spPr>
        <p:txBody>
          <a:bodyPr anchor="b"/>
          <a:lstStyle>
            <a:lvl1pPr algn="ctr">
              <a:defRPr sz="361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972" y="2467230"/>
            <a:ext cx="5507831" cy="1134120"/>
          </a:xfrm>
        </p:spPr>
        <p:txBody>
          <a:bodyPr/>
          <a:lstStyle>
            <a:lvl1pPr marL="0" indent="0" algn="ctr">
              <a:buNone/>
              <a:defRPr sz="1446"/>
            </a:lvl1pPr>
            <a:lvl2pPr marL="275372" indent="0" algn="ctr">
              <a:buNone/>
              <a:defRPr sz="1205"/>
            </a:lvl2pPr>
            <a:lvl3pPr marL="550743" indent="0" algn="ctr">
              <a:buNone/>
              <a:defRPr sz="1084"/>
            </a:lvl3pPr>
            <a:lvl4pPr marL="826115" indent="0" algn="ctr">
              <a:buNone/>
              <a:defRPr sz="964"/>
            </a:lvl4pPr>
            <a:lvl5pPr marL="1101486" indent="0" algn="ctr">
              <a:buNone/>
              <a:defRPr sz="964"/>
            </a:lvl5pPr>
            <a:lvl6pPr marL="1376858" indent="0" algn="ctr">
              <a:buNone/>
              <a:defRPr sz="964"/>
            </a:lvl6pPr>
            <a:lvl7pPr marL="1652229" indent="0" algn="ctr">
              <a:buNone/>
              <a:defRPr sz="964"/>
            </a:lvl7pPr>
            <a:lvl8pPr marL="1927601" indent="0" algn="ctr">
              <a:buNone/>
              <a:defRPr sz="964"/>
            </a:lvl8pPr>
            <a:lvl9pPr marL="2202972" indent="0" algn="ctr">
              <a:buNone/>
              <a:defRPr sz="964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20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39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5389" y="250094"/>
            <a:ext cx="1583501" cy="3980840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85" y="250094"/>
            <a:ext cx="4658707" cy="3980840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42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14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60" y="1171092"/>
            <a:ext cx="6334006" cy="1953993"/>
          </a:xfrm>
        </p:spPr>
        <p:txBody>
          <a:bodyPr anchor="b"/>
          <a:lstStyle>
            <a:lvl1pPr>
              <a:defRPr sz="361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060" y="3143570"/>
            <a:ext cx="6334006" cy="1027559"/>
          </a:xfrm>
        </p:spPr>
        <p:txBody>
          <a:bodyPr/>
          <a:lstStyle>
            <a:lvl1pPr marL="0" indent="0">
              <a:buNone/>
              <a:defRPr sz="1446">
                <a:solidFill>
                  <a:schemeClr val="tx1">
                    <a:tint val="75000"/>
                  </a:schemeClr>
                </a:solidFill>
              </a:defRPr>
            </a:lvl1pPr>
            <a:lvl2pPr marL="275372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2pPr>
            <a:lvl3pPr marL="550743" indent="0">
              <a:buNone/>
              <a:defRPr sz="1084">
                <a:solidFill>
                  <a:schemeClr val="tx1">
                    <a:tint val="75000"/>
                  </a:schemeClr>
                </a:solidFill>
              </a:defRPr>
            </a:lvl3pPr>
            <a:lvl4pPr marL="826115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4pPr>
            <a:lvl5pPr marL="1101486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5pPr>
            <a:lvl6pPr marL="1376858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6pPr>
            <a:lvl7pPr marL="1652229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7pPr>
            <a:lvl8pPr marL="1927601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8pPr>
            <a:lvl9pPr marL="2202972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49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85" y="1250469"/>
            <a:ext cx="3121104" cy="298046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7786" y="1250469"/>
            <a:ext cx="3121104" cy="298046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5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41" y="250094"/>
            <a:ext cx="6334006" cy="9079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841" y="1151519"/>
            <a:ext cx="3106761" cy="564342"/>
          </a:xfrm>
        </p:spPr>
        <p:txBody>
          <a:bodyPr anchor="b"/>
          <a:lstStyle>
            <a:lvl1pPr marL="0" indent="0">
              <a:buNone/>
              <a:defRPr sz="1446" b="1"/>
            </a:lvl1pPr>
            <a:lvl2pPr marL="275372" indent="0">
              <a:buNone/>
              <a:defRPr sz="1205" b="1"/>
            </a:lvl2pPr>
            <a:lvl3pPr marL="550743" indent="0">
              <a:buNone/>
              <a:defRPr sz="1084" b="1"/>
            </a:lvl3pPr>
            <a:lvl4pPr marL="826115" indent="0">
              <a:buNone/>
              <a:defRPr sz="964" b="1"/>
            </a:lvl4pPr>
            <a:lvl5pPr marL="1101486" indent="0">
              <a:buNone/>
              <a:defRPr sz="964" b="1"/>
            </a:lvl5pPr>
            <a:lvl6pPr marL="1376858" indent="0">
              <a:buNone/>
              <a:defRPr sz="964" b="1"/>
            </a:lvl6pPr>
            <a:lvl7pPr marL="1652229" indent="0">
              <a:buNone/>
              <a:defRPr sz="964" b="1"/>
            </a:lvl7pPr>
            <a:lvl8pPr marL="1927601" indent="0">
              <a:buNone/>
              <a:defRPr sz="964" b="1"/>
            </a:lvl8pPr>
            <a:lvl9pPr marL="2202972" indent="0">
              <a:buNone/>
              <a:defRPr sz="964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841" y="1715861"/>
            <a:ext cx="3106761" cy="252377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7786" y="1151519"/>
            <a:ext cx="3122061" cy="564342"/>
          </a:xfrm>
        </p:spPr>
        <p:txBody>
          <a:bodyPr anchor="b"/>
          <a:lstStyle>
            <a:lvl1pPr marL="0" indent="0">
              <a:buNone/>
              <a:defRPr sz="1446" b="1"/>
            </a:lvl1pPr>
            <a:lvl2pPr marL="275372" indent="0">
              <a:buNone/>
              <a:defRPr sz="1205" b="1"/>
            </a:lvl2pPr>
            <a:lvl3pPr marL="550743" indent="0">
              <a:buNone/>
              <a:defRPr sz="1084" b="1"/>
            </a:lvl3pPr>
            <a:lvl4pPr marL="826115" indent="0">
              <a:buNone/>
              <a:defRPr sz="964" b="1"/>
            </a:lvl4pPr>
            <a:lvl5pPr marL="1101486" indent="0">
              <a:buNone/>
              <a:defRPr sz="964" b="1"/>
            </a:lvl5pPr>
            <a:lvl6pPr marL="1376858" indent="0">
              <a:buNone/>
              <a:defRPr sz="964" b="1"/>
            </a:lvl6pPr>
            <a:lvl7pPr marL="1652229" indent="0">
              <a:buNone/>
              <a:defRPr sz="964" b="1"/>
            </a:lvl7pPr>
            <a:lvl8pPr marL="1927601" indent="0">
              <a:buNone/>
              <a:defRPr sz="964" b="1"/>
            </a:lvl8pPr>
            <a:lvl9pPr marL="2202972" indent="0">
              <a:buNone/>
              <a:defRPr sz="964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7786" y="1715861"/>
            <a:ext cx="3122061" cy="252377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3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45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63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42" y="313161"/>
            <a:ext cx="2368558" cy="1096063"/>
          </a:xfrm>
        </p:spPr>
        <p:txBody>
          <a:bodyPr anchor="b"/>
          <a:lstStyle>
            <a:lvl1pPr>
              <a:defRPr sz="192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061" y="676341"/>
            <a:ext cx="3717786" cy="3338208"/>
          </a:xfrm>
        </p:spPr>
        <p:txBody>
          <a:bodyPr/>
          <a:lstStyle>
            <a:lvl1pPr>
              <a:defRPr sz="1927"/>
            </a:lvl1pPr>
            <a:lvl2pPr>
              <a:defRPr sz="1686"/>
            </a:lvl2pPr>
            <a:lvl3pPr>
              <a:defRPr sz="1446"/>
            </a:lvl3pPr>
            <a:lvl4pPr>
              <a:defRPr sz="1205"/>
            </a:lvl4pPr>
            <a:lvl5pPr>
              <a:defRPr sz="1205"/>
            </a:lvl5pPr>
            <a:lvl6pPr>
              <a:defRPr sz="1205"/>
            </a:lvl6pPr>
            <a:lvl7pPr>
              <a:defRPr sz="1205"/>
            </a:lvl7pPr>
            <a:lvl8pPr>
              <a:defRPr sz="1205"/>
            </a:lvl8pPr>
            <a:lvl9pPr>
              <a:defRPr sz="120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842" y="1409224"/>
            <a:ext cx="2368558" cy="2610762"/>
          </a:xfrm>
        </p:spPr>
        <p:txBody>
          <a:bodyPr/>
          <a:lstStyle>
            <a:lvl1pPr marL="0" indent="0">
              <a:buNone/>
              <a:defRPr sz="964"/>
            </a:lvl1pPr>
            <a:lvl2pPr marL="275372" indent="0">
              <a:buNone/>
              <a:defRPr sz="843"/>
            </a:lvl2pPr>
            <a:lvl3pPr marL="550743" indent="0">
              <a:buNone/>
              <a:defRPr sz="723"/>
            </a:lvl3pPr>
            <a:lvl4pPr marL="826115" indent="0">
              <a:buNone/>
              <a:defRPr sz="602"/>
            </a:lvl4pPr>
            <a:lvl5pPr marL="1101486" indent="0">
              <a:buNone/>
              <a:defRPr sz="602"/>
            </a:lvl5pPr>
            <a:lvl6pPr marL="1376858" indent="0">
              <a:buNone/>
              <a:defRPr sz="602"/>
            </a:lvl6pPr>
            <a:lvl7pPr marL="1652229" indent="0">
              <a:buNone/>
              <a:defRPr sz="602"/>
            </a:lvl7pPr>
            <a:lvl8pPr marL="1927601" indent="0">
              <a:buNone/>
              <a:defRPr sz="602"/>
            </a:lvl8pPr>
            <a:lvl9pPr marL="2202972" indent="0">
              <a:buNone/>
              <a:defRPr sz="602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09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42" y="313161"/>
            <a:ext cx="2368558" cy="1096063"/>
          </a:xfrm>
        </p:spPr>
        <p:txBody>
          <a:bodyPr anchor="b"/>
          <a:lstStyle>
            <a:lvl1pPr>
              <a:defRPr sz="192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2061" y="676341"/>
            <a:ext cx="3717786" cy="3338208"/>
          </a:xfrm>
        </p:spPr>
        <p:txBody>
          <a:bodyPr anchor="t"/>
          <a:lstStyle>
            <a:lvl1pPr marL="0" indent="0">
              <a:buNone/>
              <a:defRPr sz="1927"/>
            </a:lvl1pPr>
            <a:lvl2pPr marL="275372" indent="0">
              <a:buNone/>
              <a:defRPr sz="1686"/>
            </a:lvl2pPr>
            <a:lvl3pPr marL="550743" indent="0">
              <a:buNone/>
              <a:defRPr sz="1446"/>
            </a:lvl3pPr>
            <a:lvl4pPr marL="826115" indent="0">
              <a:buNone/>
              <a:defRPr sz="1205"/>
            </a:lvl4pPr>
            <a:lvl5pPr marL="1101486" indent="0">
              <a:buNone/>
              <a:defRPr sz="1205"/>
            </a:lvl5pPr>
            <a:lvl6pPr marL="1376858" indent="0">
              <a:buNone/>
              <a:defRPr sz="1205"/>
            </a:lvl6pPr>
            <a:lvl7pPr marL="1652229" indent="0">
              <a:buNone/>
              <a:defRPr sz="1205"/>
            </a:lvl7pPr>
            <a:lvl8pPr marL="1927601" indent="0">
              <a:buNone/>
              <a:defRPr sz="1205"/>
            </a:lvl8pPr>
            <a:lvl9pPr marL="2202972" indent="0">
              <a:buNone/>
              <a:defRPr sz="120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842" y="1409224"/>
            <a:ext cx="2368558" cy="2610762"/>
          </a:xfrm>
        </p:spPr>
        <p:txBody>
          <a:bodyPr/>
          <a:lstStyle>
            <a:lvl1pPr marL="0" indent="0">
              <a:buNone/>
              <a:defRPr sz="964"/>
            </a:lvl1pPr>
            <a:lvl2pPr marL="275372" indent="0">
              <a:buNone/>
              <a:defRPr sz="843"/>
            </a:lvl2pPr>
            <a:lvl3pPr marL="550743" indent="0">
              <a:buNone/>
              <a:defRPr sz="723"/>
            </a:lvl3pPr>
            <a:lvl4pPr marL="826115" indent="0">
              <a:buNone/>
              <a:defRPr sz="602"/>
            </a:lvl4pPr>
            <a:lvl5pPr marL="1101486" indent="0">
              <a:buNone/>
              <a:defRPr sz="602"/>
            </a:lvl5pPr>
            <a:lvl6pPr marL="1376858" indent="0">
              <a:buNone/>
              <a:defRPr sz="602"/>
            </a:lvl6pPr>
            <a:lvl7pPr marL="1652229" indent="0">
              <a:buNone/>
              <a:defRPr sz="602"/>
            </a:lvl7pPr>
            <a:lvl8pPr marL="1927601" indent="0">
              <a:buNone/>
              <a:defRPr sz="602"/>
            </a:lvl8pPr>
            <a:lvl9pPr marL="2202972" indent="0">
              <a:buNone/>
              <a:defRPr sz="602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0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85" y="250094"/>
            <a:ext cx="6334006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85" y="1250469"/>
            <a:ext cx="6334006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85" y="4353806"/>
            <a:ext cx="165234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52FF-B4A5-B246-AE3C-479703C0625A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2626" y="4353806"/>
            <a:ext cx="2478524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6541" y="4353806"/>
            <a:ext cx="165234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55ED-66F5-2641-A0AA-CB43164539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50743" rtl="0" eaLnBrk="1" latinLnBrk="0" hangingPunct="1">
        <a:lnSpc>
          <a:spcPct val="90000"/>
        </a:lnSpc>
        <a:spcBef>
          <a:spcPct val="0"/>
        </a:spcBef>
        <a:buNone/>
        <a:defRPr sz="2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686" indent="-137686" algn="l" defTabSz="55074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1686" kern="1200">
          <a:solidFill>
            <a:schemeClr val="tx1"/>
          </a:solidFill>
          <a:latin typeface="+mn-lt"/>
          <a:ea typeface="+mn-ea"/>
          <a:cs typeface="+mn-cs"/>
        </a:defRPr>
      </a:lvl1pPr>
      <a:lvl2pPr marL="413057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2pPr>
      <a:lvl3pPr marL="688429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63800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4pPr>
      <a:lvl5pPr marL="1239172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5pPr>
      <a:lvl6pPr marL="1514544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6pPr>
      <a:lvl7pPr marL="1789915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7pPr>
      <a:lvl8pPr marL="2065287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8pPr>
      <a:lvl9pPr marL="2340658" indent="-137686" algn="l" defTabSz="550743" rtl="0" eaLnBrk="1" latinLnBrk="0" hangingPunct="1">
        <a:lnSpc>
          <a:spcPct val="90000"/>
        </a:lnSpc>
        <a:spcBef>
          <a:spcPts val="301"/>
        </a:spcBef>
        <a:buFont typeface="Arial" panose="020B0604020202020204" pitchFamily="34" charset="0"/>
        <a:buChar char="•"/>
        <a:defRPr sz="10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1pPr>
      <a:lvl2pPr marL="275372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2pPr>
      <a:lvl3pPr marL="550743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3pPr>
      <a:lvl4pPr marL="826115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4pPr>
      <a:lvl5pPr marL="1101486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5pPr>
      <a:lvl6pPr marL="1376858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6pPr>
      <a:lvl7pPr marL="1652229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7pPr>
      <a:lvl8pPr marL="1927601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8pPr>
      <a:lvl9pPr marL="2202972" algn="l" defTabSz="550743" rtl="0" eaLnBrk="1" latinLnBrk="0" hangingPunct="1">
        <a:defRPr sz="10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DBE206A-0522-B94C-9B6C-FAC2796D575F}"/>
              </a:ext>
            </a:extLst>
          </p:cNvPr>
          <p:cNvSpPr/>
          <p:nvPr/>
        </p:nvSpPr>
        <p:spPr>
          <a:xfrm>
            <a:off x="436504" y="692272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5FEDCD9-E9EC-E54A-A02C-BB740778D86C}"/>
              </a:ext>
            </a:extLst>
          </p:cNvPr>
          <p:cNvSpPr/>
          <p:nvPr/>
        </p:nvSpPr>
        <p:spPr>
          <a:xfrm>
            <a:off x="1556937" y="692272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45D7446-7BD0-6344-AF5A-A40622C7C1B3}"/>
              </a:ext>
            </a:extLst>
          </p:cNvPr>
          <p:cNvSpPr/>
          <p:nvPr/>
        </p:nvSpPr>
        <p:spPr>
          <a:xfrm>
            <a:off x="2677370" y="692272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792056F-63B6-1746-8CE2-9C0BDDB820A0}"/>
              </a:ext>
            </a:extLst>
          </p:cNvPr>
          <p:cNvSpPr/>
          <p:nvPr/>
        </p:nvSpPr>
        <p:spPr>
          <a:xfrm>
            <a:off x="3804518" y="692272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372E9D-1ADE-754A-89EB-9BF39374B127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1297142" y="817877"/>
            <a:ext cx="259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3FF81A-CD2F-5E4B-BE30-C204467A6A4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2417575" y="817877"/>
            <a:ext cx="259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17AB3A-EEE9-E744-A417-67633A2518F1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538008" y="817877"/>
            <a:ext cx="26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8EC5E94-7BA8-A443-BDA1-2594A2E8B66F}"/>
              </a:ext>
            </a:extLst>
          </p:cNvPr>
          <p:cNvSpPr/>
          <p:nvPr/>
        </p:nvSpPr>
        <p:spPr>
          <a:xfrm>
            <a:off x="437754" y="1445720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7F54833-2DF0-0D45-BC69-737AE3B5B4FF}"/>
              </a:ext>
            </a:extLst>
          </p:cNvPr>
          <p:cNvSpPr/>
          <p:nvPr/>
        </p:nvSpPr>
        <p:spPr>
          <a:xfrm>
            <a:off x="1558187" y="1445720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4B83DF42-8183-6341-BFBF-0D4A7B666DF4}"/>
              </a:ext>
            </a:extLst>
          </p:cNvPr>
          <p:cNvSpPr/>
          <p:nvPr/>
        </p:nvSpPr>
        <p:spPr>
          <a:xfrm>
            <a:off x="2678620" y="1445720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5C2B4EAC-D429-ED4C-93BF-3B389422C5CC}"/>
              </a:ext>
            </a:extLst>
          </p:cNvPr>
          <p:cNvSpPr/>
          <p:nvPr/>
        </p:nvSpPr>
        <p:spPr>
          <a:xfrm>
            <a:off x="3805768" y="1445720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211CC2-1769-2F43-841F-E2F31FBD7327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1298392" y="1571325"/>
            <a:ext cx="13802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F6DBDF7-479D-0C41-BF01-190539BBE1EE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3539258" y="1571325"/>
            <a:ext cx="26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F196DD0-D2A6-FD40-8362-FE7CA6592615}"/>
              </a:ext>
            </a:extLst>
          </p:cNvPr>
          <p:cNvSpPr/>
          <p:nvPr/>
        </p:nvSpPr>
        <p:spPr>
          <a:xfrm>
            <a:off x="437751" y="2957599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7723ABC-09D8-8C42-B2DF-39AC5AB85BD2}"/>
              </a:ext>
            </a:extLst>
          </p:cNvPr>
          <p:cNvSpPr/>
          <p:nvPr/>
        </p:nvSpPr>
        <p:spPr>
          <a:xfrm>
            <a:off x="1558184" y="2957599"/>
            <a:ext cx="860638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D5ACDF9-9258-3844-BFC0-78473079D940}"/>
              </a:ext>
            </a:extLst>
          </p:cNvPr>
          <p:cNvSpPr/>
          <p:nvPr/>
        </p:nvSpPr>
        <p:spPr>
          <a:xfrm>
            <a:off x="2678617" y="2957599"/>
            <a:ext cx="860638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C3BB339F-384D-CA4E-81D8-3AD2C2B1E2CB}"/>
              </a:ext>
            </a:extLst>
          </p:cNvPr>
          <p:cNvSpPr/>
          <p:nvPr/>
        </p:nvSpPr>
        <p:spPr>
          <a:xfrm>
            <a:off x="3805765" y="2957599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199C2F-C6DD-F64C-A392-BB4C42411E1F}"/>
              </a:ext>
            </a:extLst>
          </p:cNvPr>
          <p:cNvCxnSpPr>
            <a:stCxn id="88" idx="3"/>
            <a:endCxn id="89" idx="1"/>
          </p:cNvCxnSpPr>
          <p:nvPr/>
        </p:nvCxnSpPr>
        <p:spPr>
          <a:xfrm>
            <a:off x="1298389" y="3083204"/>
            <a:ext cx="259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CB23EC-9F32-4344-88BE-78929E971F4D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2418822" y="3083204"/>
            <a:ext cx="259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7AC35D-4208-4349-83B9-025885A49BF1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3539255" y="3083204"/>
            <a:ext cx="26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59749DF-910F-DF46-87D6-E1EA2D0F7A1B}"/>
              </a:ext>
            </a:extLst>
          </p:cNvPr>
          <p:cNvSpPr/>
          <p:nvPr/>
        </p:nvSpPr>
        <p:spPr>
          <a:xfrm>
            <a:off x="436504" y="2212797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2B8657-5339-4043-BC4E-7D6A47EAF161}"/>
              </a:ext>
            </a:extLst>
          </p:cNvPr>
          <p:cNvSpPr/>
          <p:nvPr/>
        </p:nvSpPr>
        <p:spPr>
          <a:xfrm>
            <a:off x="1556937" y="2212797"/>
            <a:ext cx="860638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027991B-0B59-F641-83A8-C5ECC2D9E18C}"/>
              </a:ext>
            </a:extLst>
          </p:cNvPr>
          <p:cNvSpPr/>
          <p:nvPr/>
        </p:nvSpPr>
        <p:spPr>
          <a:xfrm>
            <a:off x="2677370" y="2212797"/>
            <a:ext cx="860638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4CC7245-FE56-0641-AE20-FF8630E11241}"/>
              </a:ext>
            </a:extLst>
          </p:cNvPr>
          <p:cNvSpPr/>
          <p:nvPr/>
        </p:nvSpPr>
        <p:spPr>
          <a:xfrm>
            <a:off x="3804518" y="2212797"/>
            <a:ext cx="860638" cy="2512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3DAC12-CEC3-C14F-9A94-E24C50B704EA}"/>
              </a:ext>
            </a:extLst>
          </p:cNvPr>
          <p:cNvCxnSpPr>
            <a:stCxn id="95" idx="3"/>
            <a:endCxn id="96" idx="1"/>
          </p:cNvCxnSpPr>
          <p:nvPr/>
        </p:nvCxnSpPr>
        <p:spPr>
          <a:xfrm>
            <a:off x="1297142" y="2338402"/>
            <a:ext cx="259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09CF06-F524-AA45-A58C-E058CA0AE3B4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2417575" y="2338402"/>
            <a:ext cx="259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0BA8E10-D5DF-4441-96C9-35B793795FC0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3538008" y="2338402"/>
            <a:ext cx="26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71D387B-CD77-574C-86DC-D951FB5BF07F}"/>
              </a:ext>
            </a:extLst>
          </p:cNvPr>
          <p:cNvSpPr/>
          <p:nvPr/>
        </p:nvSpPr>
        <p:spPr>
          <a:xfrm>
            <a:off x="436506" y="5228882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1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55F238F-E67F-3F4C-8A92-7E7C4B6DF7E7}"/>
              </a:ext>
            </a:extLst>
          </p:cNvPr>
          <p:cNvSpPr/>
          <p:nvPr/>
        </p:nvSpPr>
        <p:spPr>
          <a:xfrm>
            <a:off x="1556939" y="5228882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2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62E07F9-6382-FB47-858D-2FB0DC9688F8}"/>
              </a:ext>
            </a:extLst>
          </p:cNvPr>
          <p:cNvSpPr/>
          <p:nvPr/>
        </p:nvSpPr>
        <p:spPr>
          <a:xfrm>
            <a:off x="2677372" y="5228882"/>
            <a:ext cx="860638" cy="2512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Anomaly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34736A9-6366-524B-BAAF-C48109DA570C}"/>
              </a:ext>
            </a:extLst>
          </p:cNvPr>
          <p:cNvSpPr/>
          <p:nvPr/>
        </p:nvSpPr>
        <p:spPr>
          <a:xfrm>
            <a:off x="3804520" y="5228882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3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D320C15-5CD2-9340-BCA0-2A28F98D2C66}"/>
              </a:ext>
            </a:extLst>
          </p:cNvPr>
          <p:cNvCxnSpPr>
            <a:stCxn id="102" idx="3"/>
            <a:endCxn id="103" idx="1"/>
          </p:cNvCxnSpPr>
          <p:nvPr/>
        </p:nvCxnSpPr>
        <p:spPr>
          <a:xfrm>
            <a:off x="1297144" y="5354487"/>
            <a:ext cx="259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5D7A3AB-D30A-1A4F-90C9-A5E88C178AE9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2417577" y="5354487"/>
            <a:ext cx="259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9E57F5-5834-4549-8848-6BDDD7493EAE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3538010" y="5354487"/>
            <a:ext cx="26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7CF91F9-2601-3144-B586-35791377E94D}"/>
              </a:ext>
            </a:extLst>
          </p:cNvPr>
          <p:cNvCxnSpPr>
            <a:stCxn id="82" idx="1"/>
            <a:endCxn id="82" idx="3"/>
          </p:cNvCxnSpPr>
          <p:nvPr/>
        </p:nvCxnSpPr>
        <p:spPr>
          <a:xfrm>
            <a:off x="1558187" y="1571325"/>
            <a:ext cx="860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5E4097D-5803-3B41-883B-816112DD10D8}"/>
              </a:ext>
            </a:extLst>
          </p:cNvPr>
          <p:cNvSpPr/>
          <p:nvPr/>
        </p:nvSpPr>
        <p:spPr>
          <a:xfrm>
            <a:off x="4924953" y="2957599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1B3109C-8969-7E4A-A776-6366F95D0B84}"/>
              </a:ext>
            </a:extLst>
          </p:cNvPr>
          <p:cNvCxnSpPr>
            <a:cxnSpLocks/>
            <a:stCxn id="91" idx="3"/>
            <a:endCxn id="115" idx="1"/>
          </p:cNvCxnSpPr>
          <p:nvPr/>
        </p:nvCxnSpPr>
        <p:spPr>
          <a:xfrm>
            <a:off x="4666403" y="3083204"/>
            <a:ext cx="258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93C3634-DEC5-7441-AB03-8FE41AF00D95}"/>
              </a:ext>
            </a:extLst>
          </p:cNvPr>
          <p:cNvSpPr/>
          <p:nvPr/>
        </p:nvSpPr>
        <p:spPr>
          <a:xfrm>
            <a:off x="4923708" y="5228882"/>
            <a:ext cx="860638" cy="251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Log Event 4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CD582B8-1AF1-2E41-BE4D-2B23CCD687C6}"/>
              </a:ext>
            </a:extLst>
          </p:cNvPr>
          <p:cNvCxnSpPr>
            <a:cxnSpLocks/>
            <a:stCxn id="105" idx="3"/>
            <a:endCxn id="117" idx="1"/>
          </p:cNvCxnSpPr>
          <p:nvPr/>
        </p:nvCxnSpPr>
        <p:spPr>
          <a:xfrm>
            <a:off x="4665158" y="5354487"/>
            <a:ext cx="258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0EECE44-327F-2D44-B61D-523F36D0F2B5}"/>
              </a:ext>
            </a:extLst>
          </p:cNvPr>
          <p:cNvSpPr/>
          <p:nvPr/>
        </p:nvSpPr>
        <p:spPr>
          <a:xfrm>
            <a:off x="106133" y="1194366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Delete Events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906FE17-FDDE-0741-9505-D3439E84F6C1}"/>
              </a:ext>
            </a:extLst>
          </p:cNvPr>
          <p:cNvSpPr/>
          <p:nvPr/>
        </p:nvSpPr>
        <p:spPr>
          <a:xfrm>
            <a:off x="106133" y="2703877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Duplicate Events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071D54E3-3969-D344-A3C8-55EB2A306FE2}"/>
              </a:ext>
            </a:extLst>
          </p:cNvPr>
          <p:cNvSpPr/>
          <p:nvPr/>
        </p:nvSpPr>
        <p:spPr>
          <a:xfrm>
            <a:off x="106133" y="434549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Original Sequence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3AD73980-1CC7-0746-9481-AB8A8B6BDE18}"/>
              </a:ext>
            </a:extLst>
          </p:cNvPr>
          <p:cNvSpPr/>
          <p:nvPr/>
        </p:nvSpPr>
        <p:spPr>
          <a:xfrm>
            <a:off x="106133" y="1950295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Shuffle Events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C5E6B78-70BC-224F-8737-D05D7CF2ECCE}"/>
              </a:ext>
            </a:extLst>
          </p:cNvPr>
          <p:cNvSpPr/>
          <p:nvPr/>
        </p:nvSpPr>
        <p:spPr>
          <a:xfrm>
            <a:off x="106133" y="4977671"/>
            <a:ext cx="1417338" cy="179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Insert Anomalies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22164C-0255-AA46-83A4-753E9B27B440}"/>
              </a:ext>
            </a:extLst>
          </p:cNvPr>
          <p:cNvSpPr/>
          <p:nvPr/>
        </p:nvSpPr>
        <p:spPr>
          <a:xfrm>
            <a:off x="226672" y="613659"/>
            <a:ext cx="4606585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4C68137-4BA9-7B4C-9DEE-38CFBEC1B996}"/>
              </a:ext>
            </a:extLst>
          </p:cNvPr>
          <p:cNvSpPr/>
          <p:nvPr/>
        </p:nvSpPr>
        <p:spPr>
          <a:xfrm>
            <a:off x="226671" y="1371532"/>
            <a:ext cx="4606585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A1F8D72-7DE4-984B-BB32-14B3945F9699}"/>
              </a:ext>
            </a:extLst>
          </p:cNvPr>
          <p:cNvSpPr/>
          <p:nvPr/>
        </p:nvSpPr>
        <p:spPr>
          <a:xfrm>
            <a:off x="215761" y="2124471"/>
            <a:ext cx="4606585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9195639-B4A3-E44E-89CC-B30059DAFEA8}"/>
              </a:ext>
            </a:extLst>
          </p:cNvPr>
          <p:cNvSpPr/>
          <p:nvPr/>
        </p:nvSpPr>
        <p:spPr>
          <a:xfrm>
            <a:off x="226669" y="2885220"/>
            <a:ext cx="5722374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41CD117-FAB7-D44A-8A43-28D352737FE1}"/>
              </a:ext>
            </a:extLst>
          </p:cNvPr>
          <p:cNvSpPr/>
          <p:nvPr/>
        </p:nvSpPr>
        <p:spPr>
          <a:xfrm>
            <a:off x="225424" y="5158329"/>
            <a:ext cx="5722374" cy="40523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7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74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2020-06-02T12:24:35Z</dcterms:created>
  <dcterms:modified xsi:type="dcterms:W3CDTF">2020-08-18T09:41:02Z</dcterms:modified>
</cp:coreProperties>
</file>