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6858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/>
    <p:restoredTop sz="94499"/>
  </p:normalViewPr>
  <p:slideViewPr>
    <p:cSldViewPr snapToGrid="0" snapToObjects="1">
      <p:cViewPr>
        <p:scale>
          <a:sx n="352" d="100"/>
          <a:sy n="352" d="100"/>
        </p:scale>
        <p:origin x="-384" y="-12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CEBCE-5CB0-5A4F-8EA0-EC89FF6ADD12}" type="datetimeFigureOut">
              <a:t>18.08.20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1143000"/>
            <a:ext cx="2447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E8E07-2EA4-9549-B7B3-9C193438917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5038" y="1143000"/>
            <a:ext cx="2447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E8E07-2EA4-9549-B7B3-9C193438917F}" type="slidenum"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1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14125"/>
            <a:ext cx="5829300" cy="30082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38401"/>
            <a:ext cx="5143500" cy="208618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18.08.20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18.08.20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8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0041"/>
            <a:ext cx="1478756" cy="7322647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0041"/>
            <a:ext cx="4350544" cy="7322647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18.08.20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16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18.08.20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8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54193"/>
            <a:ext cx="5915025" cy="35943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782513"/>
            <a:ext cx="5915025" cy="189016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18.08.20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34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00203"/>
            <a:ext cx="2914650" cy="54824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00203"/>
            <a:ext cx="2914650" cy="54824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18.08.20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13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0043"/>
            <a:ext cx="5915025" cy="167014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18188"/>
            <a:ext cx="2901255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56278"/>
            <a:ext cx="2901255" cy="46424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18188"/>
            <a:ext cx="2915543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56278"/>
            <a:ext cx="2915543" cy="46424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18.08.20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85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18.08.20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22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18.08.20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44112"/>
            <a:ext cx="3471863" cy="61405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18.08.20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44112"/>
            <a:ext cx="3471863" cy="61405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18.08.20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60043"/>
            <a:ext cx="5915025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00203"/>
            <a:ext cx="5915025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A408-0677-9D41-8541-E3453844B1F4}" type="datetimeFigureOut">
              <a:t>18.08.20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008709"/>
            <a:ext cx="231457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26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A071DB96-8988-1C48-8F17-5F3BB65A663B}"/>
              </a:ext>
            </a:extLst>
          </p:cNvPr>
          <p:cNvSpPr txBox="1"/>
          <p:nvPr/>
        </p:nvSpPr>
        <p:spPr>
          <a:xfrm>
            <a:off x="88167" y="3305770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DC13CA3-0739-2843-862E-2D6F9A8F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47133"/>
              </p:ext>
            </p:extLst>
          </p:nvPr>
        </p:nvGraphicFramePr>
        <p:xfrm>
          <a:off x="3462871" y="5868434"/>
          <a:ext cx="3284543" cy="118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2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96"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&lt;*&gt; VM &lt;*&gt; (Lifecycle Event)</a:t>
                      </a:r>
                      <a:endParaRPr lang="en-US" sz="8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&lt;*&gt; Instance &lt;*&gt; successfully.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92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&lt;*&gt; Took &lt;*&gt;.&lt;*&gt; seconds to &lt;*&gt; the instance on the hypervisor.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592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&lt;*&gt; During sync_power_state the instance has a pending task (spawning). Skip.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&lt;*&gt; VM &lt;*&gt; (Lifecycle Event)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734" y="15465"/>
            <a:ext cx="6558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charset="0"/>
                <a:ea typeface="Consolas" charset="0"/>
                <a:cs typeface="Consolas" charset="0"/>
              </a:rPr>
              <a:t>Raw Log Messages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7F0926-D17B-7340-8A89-84905EE6B7C0}"/>
              </a:ext>
            </a:extLst>
          </p:cNvPr>
          <p:cNvSpPr txBox="1"/>
          <p:nvPr/>
        </p:nvSpPr>
        <p:spPr>
          <a:xfrm>
            <a:off x="88167" y="31338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7745E90-654B-4C4C-B883-F27CE7CF6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01223"/>
              </p:ext>
            </p:extLst>
          </p:nvPr>
        </p:nvGraphicFramePr>
        <p:xfrm>
          <a:off x="129736" y="3524340"/>
          <a:ext cx="6562597" cy="184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743"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19:39:22.577 2931 INFO nova.compute.manager [req-3ea4052c-895d-4b64-9e2d-04d64c4d94ab - - - - -] [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mr-IN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] VM Resumed (Lifecycle Event)</a:t>
                      </a:r>
                      <a:endParaRPr lang="en-US" sz="8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4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19:39:22.589 2931 INFO nova.virt.libvirt.driver [-] [instance: 3edec1e4-9678-4a3a-a21b-a145a4ee5e61] Instance spawned successfully.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17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19:39:22.590 2931 INFO nova.compute.manager [req-e285b551-587f-4c1d-8eba-dceb2673637f 113d3a99c3da401fbd62cc2caa5b96d2 54fadb412c4e40cdbaed9335e4c35a9e - - -] [instance: 3edec1e4-9678-4a3a-a21b-a145a4ee5e61] Took 20.58 seconds to spawn the instance on the hypervisor.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4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19:39:22.754 2931 INFO nova.compute.manager [-] [instance: 3edec1e4-9678-4a3a-a21b-a145a4ee5e61] During sync_power_state the instance has a pending task (spawning). Skip.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84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19:39:44.956 2931 INFO nova.compute.manager [-] [instance: 3edec1e4-9678-4a3a-a21b-a145a4ee5e61] VM Stopped (Lifecycle Event)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178C6C9-1304-3343-8317-B657F807FAC5}"/>
              </a:ext>
            </a:extLst>
          </p:cNvPr>
          <p:cNvSpPr txBox="1"/>
          <p:nvPr/>
        </p:nvSpPr>
        <p:spPr>
          <a:xfrm>
            <a:off x="129729" y="3297617"/>
            <a:ext cx="6562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charset="0"/>
                <a:ea typeface="Consolas" charset="0"/>
                <a:cs typeface="Consolas" charset="0"/>
              </a:rPr>
              <a:t>Sorted and Grouped Messages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22282"/>
              </p:ext>
            </p:extLst>
          </p:nvPr>
        </p:nvGraphicFramePr>
        <p:xfrm>
          <a:off x="129732" y="235511"/>
          <a:ext cx="6478060" cy="279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19:39:22.577 2931 INFO nova.compute.manager [req-3ea4052c-895d-4b64-9e2d-04d64c4d94ab - - - - -] [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mr-IN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] VM Resumed (Lifecycle Event)</a:t>
                      </a:r>
                      <a:endParaRPr lang="en-US" sz="8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19:39:22.589 2931 INFO nova.virt.libvirt.driver [-] [</a:t>
                      </a:r>
                      <a:r>
                        <a:rPr lang="en-US" sz="8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] Instance spawned successfully.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4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19:39:22.590 2931 INFO nova.compute.manager [req-e285b551-587f-4c1d-8eba-dceb2673637f 113d3a99c3da401fbd62cc2caa5b96d2 54fadb412c4e40cdbaed9335e4c35a9e - - -] [</a:t>
                      </a:r>
                      <a:r>
                        <a:rPr lang="en-US" sz="8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] Took 20.58 seconds to spawn the instance on the hypervisor.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19:39:22.754 2931 INFO nova.compute.manager [-] [</a:t>
                      </a:r>
                      <a:r>
                        <a:rPr lang="en-US" sz="8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] During sync_power_state the instance has a pending task (spawning). Skip.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4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nova-api.log.2017-05-14_21:27:04 2017-05-14 19:39:23.451 25746 INFO nova.osapi_compute.wsgi.server [req-84bfaa8b-23a4-4dc5-9b73-e7a9bf525745 113d3a99c3da401fbd62cc2caa5b96d2 54fadb412c4e40cdbaed9335e4c35a9e - - -] 10.11.10.1 "GET /v2/54fadb412c4e40cdbaed9335e4c35a9e/servers/detail HTTP/1.1" status: 200 len: 1910 time: 0.2846580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27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19:39:25.671 2931 INFO nova.virt.libvirt.imagecache [req-addc1839-2ed5-4778-b57e-5854eb7b8b09 - - - - -] image 0673dd71-34c5-4fbb-86c4-40623fbe45b4 at (/var/lib/nova/instances/_base/a489c868f0c37da93b76227c91bb03908ac0e742): checking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19:39:44.956 2931 INFO nova.compute.manager [-] [</a:t>
                      </a:r>
                      <a:r>
                        <a:rPr lang="en-US" sz="8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] VM Stopped (Lifecycle Event)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9734" y="30902"/>
            <a:ext cx="6558729" cy="300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Rectangle 4"/>
          <p:cNvSpPr/>
          <p:nvPr/>
        </p:nvSpPr>
        <p:spPr>
          <a:xfrm>
            <a:off x="434302" y="235511"/>
            <a:ext cx="6254157" cy="2797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4A301-389C-014A-92E3-F586D5767EAE}"/>
              </a:ext>
            </a:extLst>
          </p:cNvPr>
          <p:cNvSpPr/>
          <p:nvPr/>
        </p:nvSpPr>
        <p:spPr>
          <a:xfrm>
            <a:off x="129735" y="3303702"/>
            <a:ext cx="6562602" cy="211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0B0326-4BBF-6845-92CA-F8747BD3E07C}"/>
              </a:ext>
            </a:extLst>
          </p:cNvPr>
          <p:cNvSpPr/>
          <p:nvPr/>
        </p:nvSpPr>
        <p:spPr>
          <a:xfrm>
            <a:off x="434272" y="3515537"/>
            <a:ext cx="6254884" cy="189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402870-3DE1-5A49-B07F-6ECF3A5F2910}"/>
              </a:ext>
            </a:extLst>
          </p:cNvPr>
          <p:cNvCxnSpPr>
            <a:cxnSpLocks/>
          </p:cNvCxnSpPr>
          <p:nvPr/>
        </p:nvCxnSpPr>
        <p:spPr>
          <a:xfrm>
            <a:off x="2243239" y="3515537"/>
            <a:ext cx="238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A5C3AF1-D270-1145-889D-214919BC2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86506"/>
              </p:ext>
            </p:extLst>
          </p:nvPr>
        </p:nvGraphicFramePr>
        <p:xfrm>
          <a:off x="177462" y="5880987"/>
          <a:ext cx="2920814" cy="111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059"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VM Lifecycle Event</a:t>
                      </a:r>
                      <a:endParaRPr lang="en-US" sz="8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05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Instance successfully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05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Took seconds to the instance on the hypervisor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5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During sync_power_state the instance has a pending task spawning Skip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05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VM Lifecycle Event</a:t>
                      </a:r>
                      <a:endParaRPr lang="en-US" sz="8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FDF0852-4B6C-134F-BFCA-44C44BF0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49640"/>
              </p:ext>
            </p:extLst>
          </p:nvPr>
        </p:nvGraphicFramePr>
        <p:xfrm>
          <a:off x="527258" y="7555264"/>
          <a:ext cx="2521291" cy="101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721"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&lt;0.582, 0.913, -0.982, ..., -0.132&gt;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72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&lt;0.573, 0.102, -0.632, ..., -0.249&gt;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72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&lt;0.991, -0.552, -0.982, ..., 0.199&gt;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7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&lt;-0.582, 0.913, 0.941, ..., -0.743&gt;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72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&lt;0.947, -0.841, -0.564, ..., 0.987&gt;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DD00E2-CCF1-8940-89F9-6CEC0E26E86F}"/>
              </a:ext>
            </a:extLst>
          </p:cNvPr>
          <p:cNvCxnSpPr>
            <a:cxnSpLocks/>
          </p:cNvCxnSpPr>
          <p:nvPr/>
        </p:nvCxnSpPr>
        <p:spPr>
          <a:xfrm>
            <a:off x="5080209" y="5406502"/>
            <a:ext cx="0" cy="249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4ED63B-A5E6-8247-BE65-34E88A6AA4C2}"/>
              </a:ext>
            </a:extLst>
          </p:cNvPr>
          <p:cNvCxnSpPr>
            <a:cxnSpLocks/>
          </p:cNvCxnSpPr>
          <p:nvPr/>
        </p:nvCxnSpPr>
        <p:spPr>
          <a:xfrm flipH="1">
            <a:off x="132934" y="233673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638713-ED2B-7D41-A8EC-5600945632B6}"/>
              </a:ext>
            </a:extLst>
          </p:cNvPr>
          <p:cNvCxnSpPr>
            <a:cxnSpLocks/>
          </p:cNvCxnSpPr>
          <p:nvPr/>
        </p:nvCxnSpPr>
        <p:spPr>
          <a:xfrm flipH="1">
            <a:off x="127079" y="3516214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AFC0AD-6FAC-9941-B122-DD45F84022AB}"/>
              </a:ext>
            </a:extLst>
          </p:cNvPr>
          <p:cNvCxnSpPr>
            <a:cxnSpLocks/>
          </p:cNvCxnSpPr>
          <p:nvPr/>
        </p:nvCxnSpPr>
        <p:spPr>
          <a:xfrm flipV="1">
            <a:off x="435297" y="37381"/>
            <a:ext cx="1" cy="19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9E06BE-08D7-4D40-BBD1-9D5E1B8237EB}"/>
              </a:ext>
            </a:extLst>
          </p:cNvPr>
          <p:cNvCxnSpPr>
            <a:cxnSpLocks/>
          </p:cNvCxnSpPr>
          <p:nvPr/>
        </p:nvCxnSpPr>
        <p:spPr>
          <a:xfrm flipV="1">
            <a:off x="435296" y="3303655"/>
            <a:ext cx="1" cy="231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306A848-5846-3B49-8963-5571B8C051DC}"/>
              </a:ext>
            </a:extLst>
          </p:cNvPr>
          <p:cNvSpPr txBox="1"/>
          <p:nvPr/>
        </p:nvSpPr>
        <p:spPr>
          <a:xfrm>
            <a:off x="3437938" y="5634737"/>
            <a:ext cx="3284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charset="0"/>
                <a:ea typeface="Consolas" charset="0"/>
                <a:cs typeface="Consolas" charset="0"/>
              </a:rPr>
              <a:t>Parsed Messages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E02F43-0056-FD49-B339-FBDE56BD82E1}"/>
              </a:ext>
            </a:extLst>
          </p:cNvPr>
          <p:cNvSpPr/>
          <p:nvPr/>
        </p:nvSpPr>
        <p:spPr>
          <a:xfrm>
            <a:off x="3437946" y="5658892"/>
            <a:ext cx="3284545" cy="1399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ED41C2-6B5B-7047-9485-23AE7A6B77D2}"/>
              </a:ext>
            </a:extLst>
          </p:cNvPr>
          <p:cNvSpPr/>
          <p:nvPr/>
        </p:nvSpPr>
        <p:spPr>
          <a:xfrm>
            <a:off x="3740520" y="5862280"/>
            <a:ext cx="2981965" cy="1196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2F6283-812B-254C-A951-4D10CB81B27A}"/>
              </a:ext>
            </a:extLst>
          </p:cNvPr>
          <p:cNvSpPr txBox="1"/>
          <p:nvPr/>
        </p:nvSpPr>
        <p:spPr>
          <a:xfrm>
            <a:off x="129095" y="5655284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2D4380-523C-8B49-9BF7-DA7EADEEDD83}"/>
              </a:ext>
            </a:extLst>
          </p:cNvPr>
          <p:cNvSpPr txBox="1"/>
          <p:nvPr/>
        </p:nvSpPr>
        <p:spPr>
          <a:xfrm>
            <a:off x="174813" y="5640866"/>
            <a:ext cx="2920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charset="0"/>
                <a:ea typeface="Consolas" charset="0"/>
                <a:cs typeface="Consolas" charset="0"/>
              </a:rPr>
              <a:t>Cleansed Messages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F20C60-25CA-0F42-AD88-43C1C17B99D3}"/>
              </a:ext>
            </a:extLst>
          </p:cNvPr>
          <p:cNvSpPr/>
          <p:nvPr/>
        </p:nvSpPr>
        <p:spPr>
          <a:xfrm>
            <a:off x="163789" y="5661407"/>
            <a:ext cx="2931848" cy="140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87DB40-F9A0-5842-A60B-59F723271C54}"/>
              </a:ext>
            </a:extLst>
          </p:cNvPr>
          <p:cNvSpPr/>
          <p:nvPr/>
        </p:nvSpPr>
        <p:spPr>
          <a:xfrm>
            <a:off x="475725" y="5873244"/>
            <a:ext cx="2619907" cy="1192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17129D7-69C4-6247-99F9-056B7FBCD68D}"/>
              </a:ext>
            </a:extLst>
          </p:cNvPr>
          <p:cNvCxnSpPr>
            <a:cxnSpLocks/>
          </p:cNvCxnSpPr>
          <p:nvPr/>
        </p:nvCxnSpPr>
        <p:spPr>
          <a:xfrm flipH="1">
            <a:off x="168007" y="5872708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4C76C74-884F-B144-BE9D-9FE824E4EA3A}"/>
              </a:ext>
            </a:extLst>
          </p:cNvPr>
          <p:cNvCxnSpPr>
            <a:cxnSpLocks/>
          </p:cNvCxnSpPr>
          <p:nvPr/>
        </p:nvCxnSpPr>
        <p:spPr>
          <a:xfrm flipV="1">
            <a:off x="475726" y="5663704"/>
            <a:ext cx="1" cy="210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3745B6C-4614-EF47-ACEB-F029C7D9F397}"/>
              </a:ext>
            </a:extLst>
          </p:cNvPr>
          <p:cNvSpPr txBox="1"/>
          <p:nvPr/>
        </p:nvSpPr>
        <p:spPr>
          <a:xfrm>
            <a:off x="473180" y="7336148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34813-7C19-504F-A354-07139F14A232}"/>
              </a:ext>
            </a:extLst>
          </p:cNvPr>
          <p:cNvSpPr txBox="1"/>
          <p:nvPr/>
        </p:nvSpPr>
        <p:spPr>
          <a:xfrm>
            <a:off x="514744" y="7320768"/>
            <a:ext cx="2533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charset="0"/>
                <a:ea typeface="Consolas" charset="0"/>
                <a:cs typeface="Consolas" charset="0"/>
              </a:rPr>
              <a:t>Word Embeddings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4522A5-B4C9-C04C-9C3D-362440FFFD02}"/>
              </a:ext>
            </a:extLst>
          </p:cNvPr>
          <p:cNvSpPr/>
          <p:nvPr/>
        </p:nvSpPr>
        <p:spPr>
          <a:xfrm>
            <a:off x="514750" y="7334080"/>
            <a:ext cx="2533799" cy="1234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B25E65D-0C8E-7441-AD49-357F7FAACFD1}"/>
              </a:ext>
            </a:extLst>
          </p:cNvPr>
          <p:cNvSpPr/>
          <p:nvPr/>
        </p:nvSpPr>
        <p:spPr>
          <a:xfrm>
            <a:off x="828825" y="7545917"/>
            <a:ext cx="2219725" cy="1022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B4EF0F2-5346-4644-B461-E1D5E038011F}"/>
              </a:ext>
            </a:extLst>
          </p:cNvPr>
          <p:cNvCxnSpPr>
            <a:cxnSpLocks/>
          </p:cNvCxnSpPr>
          <p:nvPr/>
        </p:nvCxnSpPr>
        <p:spPr>
          <a:xfrm flipH="1">
            <a:off x="512092" y="7546592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A8F2EC5-84AB-4147-A821-BD316B582CF6}"/>
              </a:ext>
            </a:extLst>
          </p:cNvPr>
          <p:cNvCxnSpPr>
            <a:cxnSpLocks/>
          </p:cNvCxnSpPr>
          <p:nvPr/>
        </p:nvCxnSpPr>
        <p:spPr>
          <a:xfrm flipV="1">
            <a:off x="827626" y="7334033"/>
            <a:ext cx="1" cy="231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40AD270-766F-1740-8739-F19D6948CD0E}"/>
              </a:ext>
            </a:extLst>
          </p:cNvPr>
          <p:cNvCxnSpPr>
            <a:cxnSpLocks/>
          </p:cNvCxnSpPr>
          <p:nvPr/>
        </p:nvCxnSpPr>
        <p:spPr>
          <a:xfrm>
            <a:off x="3450772" y="3029365"/>
            <a:ext cx="3163" cy="274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E3741E2-6045-1140-8994-8DAEEDC1FDAB}"/>
              </a:ext>
            </a:extLst>
          </p:cNvPr>
          <p:cNvCxnSpPr>
            <a:cxnSpLocks/>
          </p:cNvCxnSpPr>
          <p:nvPr/>
        </p:nvCxnSpPr>
        <p:spPr>
          <a:xfrm flipH="1">
            <a:off x="3092208" y="6220802"/>
            <a:ext cx="331650" cy="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867539D-F218-C842-B132-5A5BB3B6C9F3}"/>
              </a:ext>
            </a:extLst>
          </p:cNvPr>
          <p:cNvCxnSpPr>
            <a:cxnSpLocks/>
          </p:cNvCxnSpPr>
          <p:nvPr/>
        </p:nvCxnSpPr>
        <p:spPr>
          <a:xfrm>
            <a:off x="1738059" y="7068756"/>
            <a:ext cx="0" cy="253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9F7F67-27D8-F145-A542-E836832412CB}"/>
              </a:ext>
            </a:extLst>
          </p:cNvPr>
          <p:cNvSpPr txBox="1"/>
          <p:nvPr/>
        </p:nvSpPr>
        <p:spPr>
          <a:xfrm>
            <a:off x="3393889" y="5661916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C6AA86-F527-FE4F-8A54-133CB854B041}"/>
              </a:ext>
            </a:extLst>
          </p:cNvPr>
          <p:cNvCxnSpPr>
            <a:cxnSpLocks/>
          </p:cNvCxnSpPr>
          <p:nvPr/>
        </p:nvCxnSpPr>
        <p:spPr>
          <a:xfrm flipH="1">
            <a:off x="3432801" y="5861474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F9F54A-5FD2-6D48-AB69-199165C306CC}"/>
              </a:ext>
            </a:extLst>
          </p:cNvPr>
          <p:cNvCxnSpPr>
            <a:cxnSpLocks/>
          </p:cNvCxnSpPr>
          <p:nvPr/>
        </p:nvCxnSpPr>
        <p:spPr>
          <a:xfrm flipV="1">
            <a:off x="3740520" y="5663356"/>
            <a:ext cx="1" cy="210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00D4E9-0D56-CD40-80C3-9B85F7C7269F}"/>
              </a:ext>
            </a:extLst>
          </p:cNvPr>
          <p:cNvSpPr txBox="1"/>
          <p:nvPr/>
        </p:nvSpPr>
        <p:spPr>
          <a:xfrm>
            <a:off x="3474721" y="3010183"/>
            <a:ext cx="38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725FA0-531E-D943-92DE-F7CF42BF2DCC}"/>
              </a:ext>
            </a:extLst>
          </p:cNvPr>
          <p:cNvSpPr txBox="1"/>
          <p:nvPr/>
        </p:nvSpPr>
        <p:spPr>
          <a:xfrm>
            <a:off x="5104229" y="5370685"/>
            <a:ext cx="38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176BBD-F17D-EB4A-97F5-7A2F4EE082B2}"/>
              </a:ext>
            </a:extLst>
          </p:cNvPr>
          <p:cNvSpPr txBox="1"/>
          <p:nvPr/>
        </p:nvSpPr>
        <p:spPr>
          <a:xfrm>
            <a:off x="3121668" y="5863728"/>
            <a:ext cx="38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3)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B30A1F-A342-B443-A906-087BB15D8866}"/>
              </a:ext>
            </a:extLst>
          </p:cNvPr>
          <p:cNvSpPr txBox="1"/>
          <p:nvPr/>
        </p:nvSpPr>
        <p:spPr>
          <a:xfrm>
            <a:off x="1770186" y="7038074"/>
            <a:ext cx="38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41882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7733</TotalTime>
  <Words>595</Words>
  <Application>Microsoft Macintosh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2020-05-15T11:22:33Z</dcterms:created>
  <dcterms:modified xsi:type="dcterms:W3CDTF">2020-08-18T12:47:06Z</dcterms:modified>
</cp:coreProperties>
</file>