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F5B-17FC-D54D-AD84-E615ADE49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43C55-B926-4A4C-9071-7E00BA601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8B2F-F0BE-284D-A8AE-718EC661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80C57-88D6-8342-85C7-9E27A05F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7527-BD33-3148-A70E-6B1346FA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58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5B49-B6DF-6E40-9AFE-1399A976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BEBB-17B0-8E47-906A-6316A4D9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7411-6D2D-A74E-A8F1-8E59F894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A5701-ABD7-974E-8C44-12D396FC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43E1-1488-EB43-87BC-0FF6DC68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6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5EC5B-0A21-4840-8E24-5E0C26B3B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AFD42-A4FA-3F4A-83E9-1510FE207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8A85-72DE-5C44-949A-72B68E88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DD4D-658D-EB4D-88C0-802626A2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097B-3D90-C044-B0EF-8A35EEA1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08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F1A-A48E-4B4E-A7AC-CD30E454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65FF-23C7-664D-B31A-752370E8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80C6-E80C-1849-98A3-12271285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9091-8F51-BD45-8C33-9A9548BC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D446-24E4-C24B-9762-39CAB067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7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76F1-05D2-A045-B64F-BCB2DFFD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D74E5-1EDA-F34A-A4D5-9E76FB29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D98A-6F32-5A4C-A171-F0C5F5E8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1FE5-76CE-BE43-8A11-F08DB416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AEFC-5E78-EB47-A837-D38FCBCD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7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227C-FEAA-3B49-BBFE-5621E2A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94B2-3F19-0A44-A6A8-36D9BF1FF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9AA03-4F68-D441-935C-A31F63E45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99B80-1BC8-2B41-8768-3AB7D867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53D0D-FA1B-9B49-9F76-599E19A7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4E63-986C-8846-8743-A9C90DFF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68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D6FA-905D-DD4A-BB08-782FCA0A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A95E-94BA-C94E-9C70-28ED4EF91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CA27-D68E-E14F-B0A1-B81AB8BD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4C321-BB31-9A4A-850B-EFB910505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68FD3-9E00-224A-A752-4F73F222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43A49-9BD6-2641-8FE3-81CB6899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8BDFA-DCF8-1246-A536-4BD3BFFA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37F7C-2ADC-A046-BAEA-62869F3F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6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EEDB-82D7-1048-A71B-6A0E431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AFAF0-4A1F-2445-8F17-16197C33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F6D7-34C9-CE41-BCF5-7380B5DC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39045-1F77-0544-AC8F-A17F59E0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6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E28F9-CB7E-7344-827F-549D4DAA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3434D-9D45-6949-8786-C5F73913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374C3-3470-AB44-93E3-C5E6CAC2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16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3BB1-23C4-D04C-9375-09D8CE1A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3C22-774A-644D-A6C1-58DB3106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8573-0717-A047-91C1-0690E40D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5BB0-6F92-0F4B-B182-EE34304D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C6D1-9D6A-EB47-A3CE-34C1C961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806AC-7A60-7243-8D23-7D36A6CB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2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6021-90CA-3149-8DD8-50FF1E2A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E9C87-407F-EF4A-ABDD-E5237FFBD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87153-FA5C-2646-9C17-2EDAF409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AD79F-33C3-2545-9394-0211C686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241A-1B89-FA41-ADEC-0762F938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18381-70FB-6045-B783-B69DACE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77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DB207-4077-6F43-B92B-AC334324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AD7C-6798-3E48-B8B5-F4B9DDEE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DB7C3-0453-4F40-BD9F-BF894846A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46B2-91BF-5144-945D-B77B8BEC6686}" type="datetimeFigureOut">
              <a:t>14.07.20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2BC2-FAD1-B843-884A-C3223C0B2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F8B8-394E-3C4A-8989-F9FDB219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6659-D854-CF47-A501-581175C6A8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4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38C05EA-B103-C64E-9917-A71D63D7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F02A03-1946-7744-A6E0-27843ADF82FC}"/>
              </a:ext>
            </a:extLst>
          </p:cNvPr>
          <p:cNvCxnSpPr>
            <a:cxnSpLocks/>
          </p:cNvCxnSpPr>
          <p:nvPr/>
        </p:nvCxnSpPr>
        <p:spPr>
          <a:xfrm flipH="1">
            <a:off x="2345639" y="3037794"/>
            <a:ext cx="768890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9791AE-5CB3-1745-A736-1CC6868FF047}"/>
              </a:ext>
            </a:extLst>
          </p:cNvPr>
          <p:cNvSpPr txBox="1"/>
          <p:nvPr/>
        </p:nvSpPr>
        <p:spPr>
          <a:xfrm>
            <a:off x="10243931" y="2806448"/>
            <a:ext cx="1948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solidFill>
                  <a:srgbClr val="FF0000"/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326777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2020-07-14T12:29:52Z</dcterms:created>
  <dcterms:modified xsi:type="dcterms:W3CDTF">2020-07-14T13:08:44Z</dcterms:modified>
</cp:coreProperties>
</file>