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5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50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6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02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79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40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D720-3790-2546-A44E-2646EB8C8EED}" type="datetimeFigureOut">
              <a:t>30.07.20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15247A47-46AE-5E4F-9594-EC320CB4625E}"/>
              </a:ext>
            </a:extLst>
          </p:cNvPr>
          <p:cNvSpPr/>
          <p:nvPr/>
        </p:nvSpPr>
        <p:spPr>
          <a:xfrm>
            <a:off x="4464105" y="2955681"/>
            <a:ext cx="3263790" cy="209860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Cloud</a:t>
            </a:r>
          </a:p>
          <a:p>
            <a:pPr algn="ctr"/>
            <a:r>
              <a:rPr lang="de-DE" sz="300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Computing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38894B-77FD-F645-AEA5-2AF667C6C3CD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621347" y="2395919"/>
            <a:ext cx="2130260" cy="103723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474D7F-189B-EA4F-8E3D-747C378431F7}"/>
              </a:ext>
            </a:extLst>
          </p:cNvPr>
          <p:cNvCxnSpPr>
            <a:cxnSpLocks/>
          </p:cNvCxnSpPr>
          <p:nvPr/>
        </p:nvCxnSpPr>
        <p:spPr>
          <a:xfrm flipH="1">
            <a:off x="2714625" y="3917261"/>
            <a:ext cx="1749480" cy="85159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E7A90C-8E23-FE44-B31A-F784D6093304}"/>
              </a:ext>
            </a:extLst>
          </p:cNvPr>
          <p:cNvCxnSpPr>
            <a:cxnSpLocks/>
          </p:cNvCxnSpPr>
          <p:nvPr/>
        </p:nvCxnSpPr>
        <p:spPr>
          <a:xfrm>
            <a:off x="3014663" y="2358196"/>
            <a:ext cx="1946544" cy="8934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8C0B35-07A3-A341-9EB8-FE5D820F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27" y="816121"/>
            <a:ext cx="1281814" cy="1281814"/>
          </a:xfrm>
          <a:prstGeom prst="rect">
            <a:avLst/>
          </a:prstGeom>
          <a:effectLst>
            <a:outerShdw blurRad="38100" dist="50800" dir="60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282451-A2CE-1E4A-A6D7-D2B8A140F891}"/>
              </a:ext>
            </a:extLst>
          </p:cNvPr>
          <p:cNvSpPr/>
          <p:nvPr/>
        </p:nvSpPr>
        <p:spPr>
          <a:xfrm>
            <a:off x="5278771" y="631818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D1B68-E4A1-7A43-8F2A-40C6C8D3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17" y="1336517"/>
            <a:ext cx="1409547" cy="140954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48DDAB2-981A-5F47-A638-6C75E3CF097F}"/>
              </a:ext>
            </a:extLst>
          </p:cNvPr>
          <p:cNvSpPr/>
          <p:nvPr/>
        </p:nvSpPr>
        <p:spPr>
          <a:xfrm>
            <a:off x="1433183" y="1154730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BEA4A-45DF-024A-B877-243B71B73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881" y="1261525"/>
            <a:ext cx="1157218" cy="110176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200940-DFE4-D44A-986D-08C62C352156}"/>
              </a:ext>
            </a:extLst>
          </p:cNvPr>
          <p:cNvSpPr/>
          <p:nvPr/>
        </p:nvSpPr>
        <p:spPr>
          <a:xfrm>
            <a:off x="9508928" y="987197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ED363D-121C-4041-AE93-0DC2D5DAD511}"/>
              </a:ext>
            </a:extLst>
          </p:cNvPr>
          <p:cNvSpPr/>
          <p:nvPr/>
        </p:nvSpPr>
        <p:spPr>
          <a:xfrm>
            <a:off x="9407307" y="3855311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3D91E6-E93D-A747-A7A1-B67673964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620" y="4049789"/>
            <a:ext cx="1275219" cy="12752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14135B-45F3-F245-B7A9-53BC861D1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595" y="4303675"/>
            <a:ext cx="1214759" cy="121475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F021E9AC-F045-AE42-A0F5-7AEA6F5C2623}"/>
              </a:ext>
            </a:extLst>
          </p:cNvPr>
          <p:cNvSpPr/>
          <p:nvPr/>
        </p:nvSpPr>
        <p:spPr>
          <a:xfrm>
            <a:off x="1020411" y="4049789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99F9E4-EC7D-204B-B88B-5CCD5E1BD64B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 flipH="1" flipV="1">
            <a:off x="7725175" y="4004985"/>
            <a:ext cx="1682130" cy="675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1C71B7-2EF3-1444-A2E6-52406F774532}"/>
              </a:ext>
            </a:extLst>
          </p:cNvPr>
          <p:cNvCxnSpPr>
            <a:cxnSpLocks/>
            <a:stCxn id="6" idx="4"/>
            <a:endCxn id="2" idx="3"/>
          </p:cNvCxnSpPr>
          <p:nvPr/>
        </p:nvCxnSpPr>
        <p:spPr>
          <a:xfrm flipH="1">
            <a:off x="6096000" y="2282240"/>
            <a:ext cx="11334" cy="7934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F3C4AE-38F6-F349-B335-E1030D2E2F7D}"/>
              </a:ext>
            </a:extLst>
          </p:cNvPr>
          <p:cNvSpPr txBox="1"/>
          <p:nvPr/>
        </p:nvSpPr>
        <p:spPr>
          <a:xfrm>
            <a:off x="9537819" y="3393646"/>
            <a:ext cx="14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CB8CED-ACE6-604D-BC5F-CADF870A14A0}"/>
              </a:ext>
            </a:extLst>
          </p:cNvPr>
          <p:cNvSpPr txBox="1"/>
          <p:nvPr/>
        </p:nvSpPr>
        <p:spPr>
          <a:xfrm>
            <a:off x="9366047" y="545287"/>
            <a:ext cx="194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FE0064-C627-2F41-A7B1-5881EB5E4251}"/>
              </a:ext>
            </a:extLst>
          </p:cNvPr>
          <p:cNvSpPr txBox="1"/>
          <p:nvPr/>
        </p:nvSpPr>
        <p:spPr>
          <a:xfrm>
            <a:off x="5135890" y="170153"/>
            <a:ext cx="194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Servers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4B17A-0890-0747-98AE-20F85C22DDD5}"/>
              </a:ext>
            </a:extLst>
          </p:cNvPr>
          <p:cNvSpPr txBox="1"/>
          <p:nvPr/>
        </p:nvSpPr>
        <p:spPr>
          <a:xfrm>
            <a:off x="1068451" y="651406"/>
            <a:ext cx="250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GPU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074F5-D3E0-EC4D-89FC-D8A01AE4CEA7}"/>
              </a:ext>
            </a:extLst>
          </p:cNvPr>
          <p:cNvSpPr txBox="1"/>
          <p:nvPr/>
        </p:nvSpPr>
        <p:spPr>
          <a:xfrm>
            <a:off x="594211" y="3556581"/>
            <a:ext cx="250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32917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 Tarikh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2020-06-08T17:01:15Z</dcterms:created>
  <dcterms:modified xsi:type="dcterms:W3CDTF">2020-07-30T16:28:47Z</dcterms:modified>
</cp:coreProperties>
</file>