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3255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/>
    <p:restoredTop sz="94674"/>
  </p:normalViewPr>
  <p:slideViewPr>
    <p:cSldViewPr snapToGrid="0" snapToObjects="1">
      <p:cViewPr varScale="1">
        <p:scale>
          <a:sx n="266" d="100"/>
          <a:sy n="266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441" y="677575"/>
            <a:ext cx="5467668" cy="1441403"/>
          </a:xfrm>
        </p:spPr>
        <p:txBody>
          <a:bodyPr anchor="b"/>
          <a:lstStyle>
            <a:lvl1pPr algn="ctr">
              <a:defRPr sz="362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2174564"/>
            <a:ext cx="4824413" cy="999590"/>
          </a:xfrm>
        </p:spPr>
        <p:txBody>
          <a:bodyPr/>
          <a:lstStyle>
            <a:lvl1pPr marL="0" indent="0" algn="ctr">
              <a:buNone/>
              <a:defRPr sz="1449"/>
            </a:lvl1pPr>
            <a:lvl2pPr marL="276012" indent="0" algn="ctr">
              <a:buNone/>
              <a:defRPr sz="1207"/>
            </a:lvl2pPr>
            <a:lvl3pPr marL="552023" indent="0" algn="ctr">
              <a:buNone/>
              <a:defRPr sz="1087"/>
            </a:lvl3pPr>
            <a:lvl4pPr marL="828035" indent="0" algn="ctr">
              <a:buNone/>
              <a:defRPr sz="966"/>
            </a:lvl4pPr>
            <a:lvl5pPr marL="1104047" indent="0" algn="ctr">
              <a:buNone/>
              <a:defRPr sz="966"/>
            </a:lvl5pPr>
            <a:lvl6pPr marL="1380058" indent="0" algn="ctr">
              <a:buNone/>
              <a:defRPr sz="966"/>
            </a:lvl6pPr>
            <a:lvl7pPr marL="1656070" indent="0" algn="ctr">
              <a:buNone/>
              <a:defRPr sz="966"/>
            </a:lvl7pPr>
            <a:lvl8pPr marL="1932081" indent="0" algn="ctr">
              <a:buNone/>
              <a:defRPr sz="966"/>
            </a:lvl8pPr>
            <a:lvl9pPr marL="2208093" indent="0" algn="ctr">
              <a:buNone/>
              <a:defRPr sz="96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58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5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4" y="220427"/>
            <a:ext cx="1387019" cy="350862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220427"/>
            <a:ext cx="4080649" cy="350862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8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69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1032176"/>
            <a:ext cx="5548074" cy="1722208"/>
          </a:xfrm>
        </p:spPr>
        <p:txBody>
          <a:bodyPr anchor="b"/>
          <a:lstStyle>
            <a:lvl1pPr>
              <a:defRPr sz="362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2770677"/>
            <a:ext cx="5548074" cy="905668"/>
          </a:xfrm>
        </p:spPr>
        <p:txBody>
          <a:bodyPr/>
          <a:lstStyle>
            <a:lvl1pPr marL="0" indent="0">
              <a:buNone/>
              <a:defRPr sz="1449">
                <a:solidFill>
                  <a:schemeClr val="tx1"/>
                </a:solidFill>
              </a:defRPr>
            </a:lvl1pPr>
            <a:lvl2pPr marL="276012" indent="0">
              <a:buNone/>
              <a:defRPr sz="1207">
                <a:solidFill>
                  <a:schemeClr val="tx1">
                    <a:tint val="75000"/>
                  </a:schemeClr>
                </a:solidFill>
              </a:defRPr>
            </a:lvl2pPr>
            <a:lvl3pPr marL="55202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3pPr>
            <a:lvl4pPr marL="828035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4pPr>
            <a:lvl5pPr marL="1104047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5pPr>
            <a:lvl6pPr marL="1380058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6pPr>
            <a:lvl7pPr marL="165607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7pPr>
            <a:lvl8pPr marL="1932081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8pPr>
            <a:lvl9pPr marL="2208093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8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1102137"/>
            <a:ext cx="2733834" cy="26269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1102137"/>
            <a:ext cx="2733834" cy="26269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20428"/>
            <a:ext cx="5548074" cy="80024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1014924"/>
            <a:ext cx="2721270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1512323"/>
            <a:ext cx="2721270" cy="22243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9" y="1014924"/>
            <a:ext cx="2734672" cy="497399"/>
          </a:xfrm>
        </p:spPr>
        <p:txBody>
          <a:bodyPr anchor="b"/>
          <a:lstStyle>
            <a:lvl1pPr marL="0" indent="0">
              <a:buNone/>
              <a:defRPr sz="1449" b="1"/>
            </a:lvl1pPr>
            <a:lvl2pPr marL="276012" indent="0">
              <a:buNone/>
              <a:defRPr sz="1207" b="1"/>
            </a:lvl2pPr>
            <a:lvl3pPr marL="552023" indent="0">
              <a:buNone/>
              <a:defRPr sz="1087" b="1"/>
            </a:lvl3pPr>
            <a:lvl4pPr marL="828035" indent="0">
              <a:buNone/>
              <a:defRPr sz="966" b="1"/>
            </a:lvl4pPr>
            <a:lvl5pPr marL="1104047" indent="0">
              <a:buNone/>
              <a:defRPr sz="966" b="1"/>
            </a:lvl5pPr>
            <a:lvl6pPr marL="1380058" indent="0">
              <a:buNone/>
              <a:defRPr sz="966" b="1"/>
            </a:lvl6pPr>
            <a:lvl7pPr marL="1656070" indent="0">
              <a:buNone/>
              <a:defRPr sz="966" b="1"/>
            </a:lvl7pPr>
            <a:lvl8pPr marL="1932081" indent="0">
              <a:buNone/>
              <a:defRPr sz="966" b="1"/>
            </a:lvl8pPr>
            <a:lvl9pPr marL="2208093" indent="0">
              <a:buNone/>
              <a:defRPr sz="96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9" y="1512323"/>
            <a:ext cx="2734672" cy="222439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8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1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9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76013"/>
            <a:ext cx="2074665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596113"/>
            <a:ext cx="3256478" cy="2942225"/>
          </a:xfrm>
        </p:spPr>
        <p:txBody>
          <a:bodyPr/>
          <a:lstStyle>
            <a:lvl1pPr>
              <a:defRPr sz="1932"/>
            </a:lvl1pPr>
            <a:lvl2pPr>
              <a:defRPr sz="1690"/>
            </a:lvl2pPr>
            <a:lvl3pPr>
              <a:defRPr sz="1449"/>
            </a:lvl3pPr>
            <a:lvl4pPr>
              <a:defRPr sz="1207"/>
            </a:lvl4pPr>
            <a:lvl5pPr>
              <a:defRPr sz="1207"/>
            </a:lvl5pPr>
            <a:lvl6pPr>
              <a:defRPr sz="1207"/>
            </a:lvl6pPr>
            <a:lvl7pPr>
              <a:defRPr sz="1207"/>
            </a:lvl7pPr>
            <a:lvl8pPr>
              <a:defRPr sz="1207"/>
            </a:lvl8pPr>
            <a:lvl9pPr>
              <a:defRPr sz="120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242060"/>
            <a:ext cx="2074665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276013"/>
            <a:ext cx="2074665" cy="966047"/>
          </a:xfrm>
        </p:spPr>
        <p:txBody>
          <a:bodyPr anchor="b"/>
          <a:lstStyle>
            <a:lvl1pPr>
              <a:defRPr sz="193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596113"/>
            <a:ext cx="3256478" cy="2942225"/>
          </a:xfrm>
        </p:spPr>
        <p:txBody>
          <a:bodyPr anchor="t"/>
          <a:lstStyle>
            <a:lvl1pPr marL="0" indent="0">
              <a:buNone/>
              <a:defRPr sz="1932"/>
            </a:lvl1pPr>
            <a:lvl2pPr marL="276012" indent="0">
              <a:buNone/>
              <a:defRPr sz="1690"/>
            </a:lvl2pPr>
            <a:lvl3pPr marL="552023" indent="0">
              <a:buNone/>
              <a:defRPr sz="1449"/>
            </a:lvl3pPr>
            <a:lvl4pPr marL="828035" indent="0">
              <a:buNone/>
              <a:defRPr sz="1207"/>
            </a:lvl4pPr>
            <a:lvl5pPr marL="1104047" indent="0">
              <a:buNone/>
              <a:defRPr sz="1207"/>
            </a:lvl5pPr>
            <a:lvl6pPr marL="1380058" indent="0">
              <a:buNone/>
              <a:defRPr sz="1207"/>
            </a:lvl6pPr>
            <a:lvl7pPr marL="1656070" indent="0">
              <a:buNone/>
              <a:defRPr sz="1207"/>
            </a:lvl7pPr>
            <a:lvl8pPr marL="1932081" indent="0">
              <a:buNone/>
              <a:defRPr sz="1207"/>
            </a:lvl8pPr>
            <a:lvl9pPr marL="2208093" indent="0">
              <a:buNone/>
              <a:defRPr sz="120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1242060"/>
            <a:ext cx="2074665" cy="2301070"/>
          </a:xfrm>
        </p:spPr>
        <p:txBody>
          <a:bodyPr/>
          <a:lstStyle>
            <a:lvl1pPr marL="0" indent="0">
              <a:buNone/>
              <a:defRPr sz="966"/>
            </a:lvl1pPr>
            <a:lvl2pPr marL="276012" indent="0">
              <a:buNone/>
              <a:defRPr sz="845"/>
            </a:lvl2pPr>
            <a:lvl3pPr marL="552023" indent="0">
              <a:buNone/>
              <a:defRPr sz="724"/>
            </a:lvl3pPr>
            <a:lvl4pPr marL="828035" indent="0">
              <a:buNone/>
              <a:defRPr sz="604"/>
            </a:lvl4pPr>
            <a:lvl5pPr marL="1104047" indent="0">
              <a:buNone/>
              <a:defRPr sz="604"/>
            </a:lvl5pPr>
            <a:lvl6pPr marL="1380058" indent="0">
              <a:buNone/>
              <a:defRPr sz="604"/>
            </a:lvl6pPr>
            <a:lvl7pPr marL="1656070" indent="0">
              <a:buNone/>
              <a:defRPr sz="604"/>
            </a:lvl7pPr>
            <a:lvl8pPr marL="1932081" indent="0">
              <a:buNone/>
              <a:defRPr sz="604"/>
            </a:lvl8pPr>
            <a:lvl9pPr marL="2208093" indent="0">
              <a:buNone/>
              <a:defRPr sz="604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220428"/>
            <a:ext cx="5548074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1102137"/>
            <a:ext cx="5548074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3837353"/>
            <a:ext cx="1447324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3837353"/>
            <a:ext cx="2170986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3837353"/>
            <a:ext cx="1447324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026C-DAD9-FA4B-AE3D-4CD89D590B0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52023" rtl="0" eaLnBrk="1" latinLnBrk="0" hangingPunct="1">
        <a:lnSpc>
          <a:spcPct val="90000"/>
        </a:lnSpc>
        <a:spcBef>
          <a:spcPct val="0"/>
        </a:spcBef>
        <a:buNone/>
        <a:defRPr sz="26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8006" indent="-138006" algn="l" defTabSz="552023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1401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2pPr>
      <a:lvl3pPr marL="69002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207" kern="1200">
          <a:solidFill>
            <a:schemeClr val="tx1"/>
          </a:solidFill>
          <a:latin typeface="+mn-lt"/>
          <a:ea typeface="+mn-ea"/>
          <a:cs typeface="+mn-cs"/>
        </a:defRPr>
      </a:lvl3pPr>
      <a:lvl4pPr marL="966041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242052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518064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794076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2070087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346099" indent="-138006" algn="l" defTabSz="5520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1pPr>
      <a:lvl2pPr marL="276012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5202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3pPr>
      <a:lvl4pPr marL="828035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4pPr>
      <a:lvl5pPr marL="1104047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5pPr>
      <a:lvl6pPr marL="1380058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6pPr>
      <a:lvl7pPr marL="1656070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7pPr>
      <a:lvl8pPr marL="1932081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8pPr>
      <a:lvl9pPr marL="2208093" algn="l" defTabSz="552023" rtl="0" eaLnBrk="1" latinLnBrk="0" hangingPunct="1">
        <a:defRPr sz="1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892D53-2D31-A943-9FFD-99E1B5BAD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3389"/>
              </p:ext>
            </p:extLst>
          </p:nvPr>
        </p:nvGraphicFramePr>
        <p:xfrm>
          <a:off x="2306466" y="620951"/>
          <a:ext cx="1572392" cy="72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[0.582, 0.913, ..., -0.132]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[0.573, 0.102, ..., -0.249]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1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[0.947, -0.841, ..., 0.987]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BD56B5A4-1BFA-C742-9A77-07D0C31CE83D}"/>
              </a:ext>
            </a:extLst>
          </p:cNvPr>
          <p:cNvSpPr txBox="1"/>
          <p:nvPr/>
        </p:nvSpPr>
        <p:spPr>
          <a:xfrm>
            <a:off x="2336076" y="431011"/>
            <a:ext cx="1549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Log embeddings (train)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057B7-49F1-5840-8080-B1C562F0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55183"/>
              </p:ext>
            </p:extLst>
          </p:nvPr>
        </p:nvGraphicFramePr>
        <p:xfrm>
          <a:off x="82270" y="636446"/>
          <a:ext cx="1427356" cy="69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VM Lifecycle Event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Instance successfully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Terminating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instance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5010012-3896-7345-B5A4-FA7DCBEFCAF1}"/>
              </a:ext>
            </a:extLst>
          </p:cNvPr>
          <p:cNvSpPr/>
          <p:nvPr/>
        </p:nvSpPr>
        <p:spPr>
          <a:xfrm>
            <a:off x="2309603" y="431012"/>
            <a:ext cx="1564944" cy="912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97D567-6672-9745-AB0C-0E245E8DC7ED}"/>
              </a:ext>
            </a:extLst>
          </p:cNvPr>
          <p:cNvCxnSpPr>
            <a:cxnSpLocks/>
          </p:cNvCxnSpPr>
          <p:nvPr/>
        </p:nvCxnSpPr>
        <p:spPr>
          <a:xfrm flipH="1">
            <a:off x="2306466" y="620950"/>
            <a:ext cx="1572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4BC178-1379-BF48-B5C6-81B1EE011C33}"/>
              </a:ext>
            </a:extLst>
          </p:cNvPr>
          <p:cNvCxnSpPr>
            <a:cxnSpLocks/>
          </p:cNvCxnSpPr>
          <p:nvPr/>
        </p:nvCxnSpPr>
        <p:spPr>
          <a:xfrm flipV="1">
            <a:off x="2574024" y="620950"/>
            <a:ext cx="0" cy="722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75C97-A1B8-8E48-BC75-C74412D2B2C8}"/>
              </a:ext>
            </a:extLst>
          </p:cNvPr>
          <p:cNvSpPr txBox="1"/>
          <p:nvPr/>
        </p:nvSpPr>
        <p:spPr>
          <a:xfrm>
            <a:off x="93661" y="446510"/>
            <a:ext cx="1374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Log templates (train)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DC61093-10D0-3D4F-9BAE-143C2185B380}"/>
              </a:ext>
            </a:extLst>
          </p:cNvPr>
          <p:cNvSpPr/>
          <p:nvPr/>
        </p:nvSpPr>
        <p:spPr>
          <a:xfrm>
            <a:off x="82270" y="446510"/>
            <a:ext cx="1397746" cy="91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9E58DB0-B806-4E47-B3FC-4ED2954E384F}"/>
              </a:ext>
            </a:extLst>
          </p:cNvPr>
          <p:cNvCxnSpPr>
            <a:cxnSpLocks/>
          </p:cNvCxnSpPr>
          <p:nvPr/>
        </p:nvCxnSpPr>
        <p:spPr>
          <a:xfrm flipH="1">
            <a:off x="85407" y="636446"/>
            <a:ext cx="1397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9FCA45-619E-B741-8350-2F0743699BEE}"/>
              </a:ext>
            </a:extLst>
          </p:cNvPr>
          <p:cNvCxnSpPr>
            <a:cxnSpLocks/>
          </p:cNvCxnSpPr>
          <p:nvPr/>
        </p:nvCxnSpPr>
        <p:spPr>
          <a:xfrm flipV="1">
            <a:off x="329311" y="636447"/>
            <a:ext cx="0" cy="722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C011F349-8DA6-475E-9E77-20457CA32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75306"/>
              </p:ext>
            </p:extLst>
          </p:nvPr>
        </p:nvGraphicFramePr>
        <p:xfrm>
          <a:off x="86515" y="1672206"/>
          <a:ext cx="1427356" cy="69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VM </a:t>
                      </a:r>
                      <a:r>
                        <a:rPr lang="de-DE" sz="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 Event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Instance </a:t>
                      </a:r>
                      <a:r>
                        <a:rPr lang="en-US" sz="800" b="1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creation</a:t>
                      </a:r>
                      <a:r>
                        <a:rPr lang="en-US" sz="800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finished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56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Terminating</a:t>
                      </a:r>
                      <a:r>
                        <a:rPr lang="de-DE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instance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onsolas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F989406F-4C4C-439E-8AE3-EAE8E57A10DE}"/>
              </a:ext>
            </a:extLst>
          </p:cNvPr>
          <p:cNvSpPr txBox="1"/>
          <p:nvPr/>
        </p:nvSpPr>
        <p:spPr>
          <a:xfrm>
            <a:off x="97906" y="1482270"/>
            <a:ext cx="1374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Log templates (test)</a:t>
            </a:r>
          </a:p>
        </p:txBody>
      </p:sp>
      <p:sp>
        <p:nvSpPr>
          <p:cNvPr id="70" name="Rounded Rectangle 114">
            <a:extLst>
              <a:ext uri="{FF2B5EF4-FFF2-40B4-BE49-F238E27FC236}">
                <a16:creationId xmlns:a16="http://schemas.microsoft.com/office/drawing/2014/main" id="{8C94060F-99FA-4BC8-99BF-E9C81AB94290}"/>
              </a:ext>
            </a:extLst>
          </p:cNvPr>
          <p:cNvSpPr/>
          <p:nvPr/>
        </p:nvSpPr>
        <p:spPr>
          <a:xfrm>
            <a:off x="86515" y="1482270"/>
            <a:ext cx="1397746" cy="912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1106F08-C287-4849-BBCA-1F5B959FED17}"/>
              </a:ext>
            </a:extLst>
          </p:cNvPr>
          <p:cNvCxnSpPr>
            <a:cxnSpLocks/>
          </p:cNvCxnSpPr>
          <p:nvPr/>
        </p:nvCxnSpPr>
        <p:spPr>
          <a:xfrm flipH="1">
            <a:off x="89652" y="1672206"/>
            <a:ext cx="1397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1BF4FA-77BC-477B-AE1A-76EFFC1B86AE}"/>
              </a:ext>
            </a:extLst>
          </p:cNvPr>
          <p:cNvCxnSpPr>
            <a:cxnSpLocks/>
          </p:cNvCxnSpPr>
          <p:nvPr/>
        </p:nvCxnSpPr>
        <p:spPr>
          <a:xfrm flipV="1">
            <a:off x="333556" y="1672207"/>
            <a:ext cx="0" cy="722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35">
            <a:extLst>
              <a:ext uri="{FF2B5EF4-FFF2-40B4-BE49-F238E27FC236}">
                <a16:creationId xmlns:a16="http://schemas.microsoft.com/office/drawing/2014/main" id="{16B4F886-2268-4729-BB65-CE230D5E5FF2}"/>
              </a:ext>
            </a:extLst>
          </p:cNvPr>
          <p:cNvSpPr/>
          <p:nvPr/>
        </p:nvSpPr>
        <p:spPr>
          <a:xfrm rot="16200000">
            <a:off x="1491008" y="1319620"/>
            <a:ext cx="775473" cy="39299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Language Model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FC1C31-69C0-4BA4-826C-DD2AC2E2CF93}"/>
              </a:ext>
            </a:extLst>
          </p:cNvPr>
          <p:cNvCxnSpPr>
            <a:cxnSpLocks/>
            <a:stCxn id="115" idx="3"/>
            <a:endCxn id="60" idx="0"/>
          </p:cNvCxnSpPr>
          <p:nvPr/>
        </p:nvCxnSpPr>
        <p:spPr>
          <a:xfrm>
            <a:off x="1480016" y="902730"/>
            <a:ext cx="202230" cy="6133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A63D71-DCA5-4D67-9D8F-281FA09D6528}"/>
              </a:ext>
            </a:extLst>
          </p:cNvPr>
          <p:cNvCxnSpPr>
            <a:cxnSpLocks/>
            <a:stCxn id="60" idx="2"/>
            <a:endCxn id="79" idx="1"/>
          </p:cNvCxnSpPr>
          <p:nvPr/>
        </p:nvCxnSpPr>
        <p:spPr>
          <a:xfrm flipV="1">
            <a:off x="2075244" y="887233"/>
            <a:ext cx="234359" cy="6288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61">
            <a:extLst>
              <a:ext uri="{FF2B5EF4-FFF2-40B4-BE49-F238E27FC236}">
                <a16:creationId xmlns:a16="http://schemas.microsoft.com/office/drawing/2014/main" id="{E0813D45-6675-4A64-BCBF-40A7C6997F20}"/>
              </a:ext>
            </a:extLst>
          </p:cNvPr>
          <p:cNvCxnSpPr>
            <a:cxnSpLocks/>
            <a:stCxn id="70" idx="3"/>
            <a:endCxn id="60" idx="0"/>
          </p:cNvCxnSpPr>
          <p:nvPr/>
        </p:nvCxnSpPr>
        <p:spPr>
          <a:xfrm flipV="1">
            <a:off x="1484261" y="1516119"/>
            <a:ext cx="197985" cy="422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A2E9A771-7876-424D-9139-08ED7965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152813"/>
              </p:ext>
            </p:extLst>
          </p:nvPr>
        </p:nvGraphicFramePr>
        <p:xfrm>
          <a:off x="2313291" y="1664913"/>
          <a:ext cx="1572392" cy="722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[0.56, 0.88, ..., -0.167]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[0.53, 0.08, ..., -0.201]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16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69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onsolas" charset="0"/>
                          <a:cs typeface="Times New Roman" panose="02020603050405020304" pitchFamily="18" charset="0"/>
                        </a:rPr>
                        <a:t>[0.947, -0.841, ..., 0.987]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61ED1EDC-8288-4B39-BA44-6598BAB72C5F}"/>
              </a:ext>
            </a:extLst>
          </p:cNvPr>
          <p:cNvSpPr txBox="1"/>
          <p:nvPr/>
        </p:nvSpPr>
        <p:spPr>
          <a:xfrm>
            <a:off x="2342901" y="1474973"/>
            <a:ext cx="1549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Log embeddings (train)</a:t>
            </a:r>
          </a:p>
        </p:txBody>
      </p:sp>
      <p:sp>
        <p:nvSpPr>
          <p:cNvPr id="99" name="Rounded Rectangle 78">
            <a:extLst>
              <a:ext uri="{FF2B5EF4-FFF2-40B4-BE49-F238E27FC236}">
                <a16:creationId xmlns:a16="http://schemas.microsoft.com/office/drawing/2014/main" id="{EC9ABC98-5850-4EE4-A1C3-6F3F02F2D628}"/>
              </a:ext>
            </a:extLst>
          </p:cNvPr>
          <p:cNvSpPr/>
          <p:nvPr/>
        </p:nvSpPr>
        <p:spPr>
          <a:xfrm>
            <a:off x="2316428" y="1474974"/>
            <a:ext cx="1564944" cy="9124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023EE93-4FF8-4303-88FB-4072139D8349}"/>
              </a:ext>
            </a:extLst>
          </p:cNvPr>
          <p:cNvCxnSpPr>
            <a:cxnSpLocks/>
          </p:cNvCxnSpPr>
          <p:nvPr/>
        </p:nvCxnSpPr>
        <p:spPr>
          <a:xfrm flipH="1">
            <a:off x="2313291" y="1664912"/>
            <a:ext cx="1572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D39F30-0918-4ED2-BA5A-AE3FFDBB9DAB}"/>
              </a:ext>
            </a:extLst>
          </p:cNvPr>
          <p:cNvCxnSpPr>
            <a:cxnSpLocks/>
          </p:cNvCxnSpPr>
          <p:nvPr/>
        </p:nvCxnSpPr>
        <p:spPr>
          <a:xfrm flipV="1">
            <a:off x="2580849" y="1664912"/>
            <a:ext cx="0" cy="722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61">
            <a:extLst>
              <a:ext uri="{FF2B5EF4-FFF2-40B4-BE49-F238E27FC236}">
                <a16:creationId xmlns:a16="http://schemas.microsoft.com/office/drawing/2014/main" id="{4CF1C3A3-3AC7-4D92-8218-290474B388A2}"/>
              </a:ext>
            </a:extLst>
          </p:cNvPr>
          <p:cNvCxnSpPr>
            <a:cxnSpLocks/>
            <a:stCxn id="60" idx="2"/>
            <a:endCxn id="97" idx="1"/>
          </p:cNvCxnSpPr>
          <p:nvPr/>
        </p:nvCxnSpPr>
        <p:spPr>
          <a:xfrm>
            <a:off x="2075244" y="1516119"/>
            <a:ext cx="238047" cy="5100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35">
            <a:extLst>
              <a:ext uri="{FF2B5EF4-FFF2-40B4-BE49-F238E27FC236}">
                <a16:creationId xmlns:a16="http://schemas.microsoft.com/office/drawing/2014/main" id="{E44CE497-6B06-47A4-BA11-1B31C5242527}"/>
              </a:ext>
            </a:extLst>
          </p:cNvPr>
          <p:cNvSpPr/>
          <p:nvPr/>
        </p:nvSpPr>
        <p:spPr>
          <a:xfrm>
            <a:off x="3975166" y="1085377"/>
            <a:ext cx="792594" cy="79378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Nearest neighbor matching by cosine similarity</a:t>
            </a:r>
          </a:p>
        </p:txBody>
      </p:sp>
      <p:cxnSp>
        <p:nvCxnSpPr>
          <p:cNvPr id="118" name="Straight Arrow Connector 77">
            <a:extLst>
              <a:ext uri="{FF2B5EF4-FFF2-40B4-BE49-F238E27FC236}">
                <a16:creationId xmlns:a16="http://schemas.microsoft.com/office/drawing/2014/main" id="{14F4B920-F906-47B5-AF6B-427F72ACAADB}"/>
              </a:ext>
            </a:extLst>
          </p:cNvPr>
          <p:cNvCxnSpPr>
            <a:cxnSpLocks/>
            <a:stCxn id="5" idx="3"/>
            <a:endCxn id="109" idx="0"/>
          </p:cNvCxnSpPr>
          <p:nvPr/>
        </p:nvCxnSpPr>
        <p:spPr>
          <a:xfrm>
            <a:off x="3878858" y="982201"/>
            <a:ext cx="492605" cy="1031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77">
            <a:extLst>
              <a:ext uri="{FF2B5EF4-FFF2-40B4-BE49-F238E27FC236}">
                <a16:creationId xmlns:a16="http://schemas.microsoft.com/office/drawing/2014/main" id="{A5914E8A-8FB2-471E-BA8F-0F31D155ACC8}"/>
              </a:ext>
            </a:extLst>
          </p:cNvPr>
          <p:cNvCxnSpPr>
            <a:cxnSpLocks/>
            <a:stCxn id="97" idx="3"/>
            <a:endCxn id="109" idx="2"/>
          </p:cNvCxnSpPr>
          <p:nvPr/>
        </p:nvCxnSpPr>
        <p:spPr>
          <a:xfrm flipV="1">
            <a:off x="3885683" y="1879163"/>
            <a:ext cx="485780" cy="1470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507DBEA-F0EA-4A54-808B-76DFD6E75070}"/>
              </a:ext>
            </a:extLst>
          </p:cNvPr>
          <p:cNvSpPr txBox="1"/>
          <p:nvPr/>
        </p:nvSpPr>
        <p:spPr>
          <a:xfrm rot="16200000">
            <a:off x="4555869" y="1374945"/>
            <a:ext cx="5566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Template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5" name="Table 134">
                <a:extLst>
                  <a:ext uri="{FF2B5EF4-FFF2-40B4-BE49-F238E27FC236}">
                    <a16:creationId xmlns:a16="http://schemas.microsoft.com/office/drawing/2014/main" id="{292A622C-1D54-4ED8-A408-AEBE3FDB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84254"/>
                  </p:ext>
                </p:extLst>
              </p:nvPr>
            </p:nvGraphicFramePr>
            <p:xfrm>
              <a:off x="4948565" y="1059085"/>
              <a:ext cx="1461810" cy="105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43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6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VM Lifecycle Event </a:t>
                          </a:r>
                          <a14:m>
                            <m:oMath xmlns:m="http://schemas.openxmlformats.org/officeDocument/2006/math">
                              <m:r>
                                <a:rPr lang="de-DE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VM New Event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onsolas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Instance successfully </a:t>
                          </a:r>
                          <a14:m>
                            <m:oMath xmlns:m="http://schemas.openxmlformats.org/officeDocument/2006/math">
                              <m:r>
                                <a:rPr lang="de-DE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en-US" sz="800" dirty="0"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800" b="1" dirty="0"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Instance creation finished</a:t>
                          </a:r>
                          <a:endParaRPr lang="en-US" sz="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onsolas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...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...</a:t>
                          </a:r>
                          <a:endParaRPr lang="en-US" sz="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onsolas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05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Terminating</a:t>
                          </a:r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instance</a:t>
                          </a:r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8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⟷</m:t>
                              </m:r>
                            </m:oMath>
                          </a14:m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Terminating</a:t>
                          </a:r>
                          <a:r>
                            <a:rPr lang="de-DE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8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instance</a:t>
                          </a:r>
                          <a:endParaRPr lang="en-US" sz="8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onsolas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5" name="Table 134">
                <a:extLst>
                  <a:ext uri="{FF2B5EF4-FFF2-40B4-BE49-F238E27FC236}">
                    <a16:creationId xmlns:a16="http://schemas.microsoft.com/office/drawing/2014/main" id="{292A622C-1D54-4ED8-A408-AEBE3FDB9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184254"/>
                  </p:ext>
                </p:extLst>
              </p:nvPr>
            </p:nvGraphicFramePr>
            <p:xfrm>
              <a:off x="4948565" y="1059085"/>
              <a:ext cx="1461810" cy="105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74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43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5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72" t="-4348" r="1010" b="-27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72" t="-100000" r="1010" b="-1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733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...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dirty="0"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...</a:t>
                          </a:r>
                          <a:endParaRPr lang="en-US" sz="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onsolas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52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onsolas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51435" marR="51435" marT="25718" marB="25718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72" t="-269565" r="1010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F27319E2-B42B-4AA6-82DA-560BA972D60B}"/>
              </a:ext>
            </a:extLst>
          </p:cNvPr>
          <p:cNvSpPr txBox="1"/>
          <p:nvPr/>
        </p:nvSpPr>
        <p:spPr>
          <a:xfrm>
            <a:off x="4959956" y="869149"/>
            <a:ext cx="1374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Matched templates</a:t>
            </a:r>
          </a:p>
        </p:txBody>
      </p:sp>
      <p:sp>
        <p:nvSpPr>
          <p:cNvPr id="137" name="Rounded Rectangle 114">
            <a:extLst>
              <a:ext uri="{FF2B5EF4-FFF2-40B4-BE49-F238E27FC236}">
                <a16:creationId xmlns:a16="http://schemas.microsoft.com/office/drawing/2014/main" id="{A8ABF011-4EFE-4433-8A09-17B5BC2B5442}"/>
              </a:ext>
            </a:extLst>
          </p:cNvPr>
          <p:cNvSpPr/>
          <p:nvPr/>
        </p:nvSpPr>
        <p:spPr>
          <a:xfrm>
            <a:off x="4948565" y="869149"/>
            <a:ext cx="1427356" cy="1249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61CF3B2-8623-406B-8D22-A2F365430627}"/>
              </a:ext>
            </a:extLst>
          </p:cNvPr>
          <p:cNvCxnSpPr>
            <a:cxnSpLocks/>
          </p:cNvCxnSpPr>
          <p:nvPr/>
        </p:nvCxnSpPr>
        <p:spPr>
          <a:xfrm flipH="1">
            <a:off x="4951702" y="1059085"/>
            <a:ext cx="1397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3D20B71-0D60-474E-A2FD-E069A0DCB537}"/>
              </a:ext>
            </a:extLst>
          </p:cNvPr>
          <p:cNvCxnSpPr>
            <a:cxnSpLocks/>
          </p:cNvCxnSpPr>
          <p:nvPr/>
        </p:nvCxnSpPr>
        <p:spPr>
          <a:xfrm flipV="1">
            <a:off x="5181245" y="1059087"/>
            <a:ext cx="0" cy="1059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143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2020-08-09T14:41:06Z</dcterms:created>
  <dcterms:modified xsi:type="dcterms:W3CDTF">2020-08-11T13:59:07Z</dcterms:modified>
</cp:coreProperties>
</file>