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6858000" cy="8467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505"/>
  </p:normalViewPr>
  <p:slideViewPr>
    <p:cSldViewPr snapToGrid="0" snapToObjects="1">
      <p:cViewPr>
        <p:scale>
          <a:sx n="118" d="100"/>
          <a:sy n="118" d="100"/>
        </p:scale>
        <p:origin x="2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CEBCE-5CB0-5A4F-8EA0-EC89FF6ADD12}" type="datetimeFigureOut">
              <a:t>11.08.20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9638" y="1143000"/>
            <a:ext cx="249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8E07-2EA4-9549-B7B3-9C193438917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9638" y="1143000"/>
            <a:ext cx="249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E8E07-2EA4-9549-B7B3-9C193438917F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1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85806"/>
            <a:ext cx="5829300" cy="294802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47516"/>
            <a:ext cx="5143500" cy="204440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5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50828"/>
            <a:ext cx="1478756" cy="717600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50828"/>
            <a:ext cx="4350544" cy="717600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1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4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11053"/>
            <a:ext cx="5915025" cy="352233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666714"/>
            <a:ext cx="5915025" cy="18523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54140"/>
            <a:ext cx="2914650" cy="537269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54140"/>
            <a:ext cx="2914650" cy="537269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0830"/>
            <a:ext cx="5915025" cy="1636702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75770"/>
            <a:ext cx="2901255" cy="101730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93072"/>
            <a:ext cx="2901255" cy="454944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75770"/>
            <a:ext cx="2915543" cy="101730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93072"/>
            <a:ext cx="2915543" cy="454944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39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0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515"/>
            <a:ext cx="2211884" cy="197580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19197"/>
            <a:ext cx="3471863" cy="6017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40318"/>
            <a:ext cx="2211884" cy="470625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37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515"/>
            <a:ext cx="2211884" cy="197580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19197"/>
            <a:ext cx="3471863" cy="601757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40318"/>
            <a:ext cx="2211884" cy="470625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50830"/>
            <a:ext cx="5915025" cy="163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54140"/>
            <a:ext cx="5915025" cy="537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48328"/>
            <a:ext cx="1543050" cy="450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A408-0677-9D41-8541-E3453844B1F4}" type="datetimeFigureOut">
              <a:t>11.08.20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48328"/>
            <a:ext cx="2314575" cy="450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48328"/>
            <a:ext cx="1543050" cy="450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0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A071DB96-8988-1C48-8F17-5F3BB65A663B}"/>
              </a:ext>
            </a:extLst>
          </p:cNvPr>
          <p:cNvSpPr txBox="1"/>
          <p:nvPr/>
        </p:nvSpPr>
        <p:spPr>
          <a:xfrm>
            <a:off x="88167" y="3219251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DC13CA3-0739-2843-862E-2D6F9A8F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0583"/>
              </p:ext>
            </p:extLst>
          </p:nvPr>
        </p:nvGraphicFramePr>
        <p:xfrm>
          <a:off x="3462870" y="5781915"/>
          <a:ext cx="3284543" cy="118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96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&lt;*&gt; VM &lt;*&gt; (Lifecycle Event)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&lt;*&gt; Instance &lt;*&gt; successfully.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92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&lt;*&gt; Took &lt;*&gt;.&lt;*&gt; seconds to &lt;*&gt; the instance on the hypervisor.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592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&lt;*&gt; During sync_power_state the instance has a pending task (spawning). Skip.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&lt;*&gt; VM &lt;*&gt; (Lifecycle Event)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733" y="43296"/>
            <a:ext cx="6558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Raw Log 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7F0926-D17B-7340-8A89-84905EE6B7C0}"/>
              </a:ext>
            </a:extLst>
          </p:cNvPr>
          <p:cNvSpPr txBox="1"/>
          <p:nvPr/>
        </p:nvSpPr>
        <p:spPr>
          <a:xfrm>
            <a:off x="88167" y="43295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7745E90-654B-4C4C-B883-F27CE7CF6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4786"/>
              </p:ext>
            </p:extLst>
          </p:nvPr>
        </p:nvGraphicFramePr>
        <p:xfrm>
          <a:off x="129735" y="3437821"/>
          <a:ext cx="6562597" cy="184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19:39:22.577 2931 INFO nova.compute.manager [req-3ea4052c-895d-4b64-9e2d-04d64c4d94ab - - - - -] [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mr-IN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 VM Resumed (Lifecycle Event)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19:39:22.589 2931 INFO nova.virt.libvirt.driver [-] [instance: 3edec1e4-9678-4a3a-a21b-a145a4ee5e61] Instance spawned successfully.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7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19:39:22.590 2931 INFO nova.compute.manager [req-e285b551-587f-4c1d-8eba-dceb2673637f 113d3a99c3da401fbd62cc2caa5b96d2 54fadb412c4e40cdbaed9335e4c35a9e - - -] [instance: 3edec1e4-9678-4a3a-a21b-a145a4ee5e61] Took 20.58 seconds to spawn the instance on the hypervisor.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19:39:22.754 2931 INFO nova.compute.manager [-] [instance: 3edec1e4-9678-4a3a-a21b-a145a4ee5e61] During sync_power_state the instance has a pending task (spawning). Skip.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8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19:39:44.956 2931 INFO nova.compute.manager [-] [instance: 3edec1e4-9678-4a3a-a21b-a145a4ee5e61] VM Stopped (Lifecycle Event)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178C6C9-1304-3343-8317-B657F807FAC5}"/>
              </a:ext>
            </a:extLst>
          </p:cNvPr>
          <p:cNvSpPr txBox="1"/>
          <p:nvPr/>
        </p:nvSpPr>
        <p:spPr>
          <a:xfrm>
            <a:off x="129729" y="3221939"/>
            <a:ext cx="6562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Sorted and Grouped Messages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61643"/>
              </p:ext>
            </p:extLst>
          </p:nvPr>
        </p:nvGraphicFramePr>
        <p:xfrm>
          <a:off x="129732" y="247468"/>
          <a:ext cx="6478060" cy="279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19:39:22.577 2931 INFO nova.compute.manager [req-3ea4052c-895d-4b64-9e2d-04d64c4d94ab - - - - -] [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mr-IN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 VM Resumed (Lifecycle Event)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19:39:22.589 2931 INFO nova.virt.libvirt.driver [-] [</a:t>
                      </a:r>
                      <a:r>
                        <a:rPr lang="en-US" sz="8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] Instance spawned successfully.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19:39:22.590 2931 INFO nova.compute.manager [req-e285b551-587f-4c1d-8eba-dceb2673637f 113d3a99c3da401fbd62cc2caa5b96d2 54fadb412c4e40cdbaed9335e4c35a9e - - -] [</a:t>
                      </a:r>
                      <a:r>
                        <a:rPr lang="en-US" sz="8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] Took 20.58 seconds to spawn the instance on the hypervisor.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19:39:22.754 2931 INFO nova.compute.manager [-] [</a:t>
                      </a:r>
                      <a:r>
                        <a:rPr lang="en-US" sz="8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] During sync_power_state the instance has a pending task (spawning). Skip.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nova-api.log.2017-05-14_21:27:04 2017-05-14 19:39:23.451 25746 INFO nova.osapi_compute.wsgi.server [req-84bfaa8b-23a4-4dc5-9b73-e7a9bf525745 113d3a99c3da401fbd62cc2caa5b96d2 54fadb412c4e40cdbaed9335e4c35a9e - - -] 10.11.10.1 "GET /v2/54fadb412c4e40cdbaed9335e4c35a9e/servers/detail HTTP/1.1" status: 200 len: 1910 time: 0.2846580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27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19:39:25.671 2931 INFO nova.virt.libvirt.imagecache [req-addc1839-2ed5-4778-b57e-5854eb7b8b09 - - - - -] image 0673dd71-34c5-4fbb-86c4-40623fbe45b4 at (/var/lib/nova/instances/_base/a489c868f0c37da93b76227c91bb03908ac0e742): checking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19:39:44.956 2931 INFO nova.compute.manager [-] [</a:t>
                      </a:r>
                      <a:r>
                        <a:rPr lang="en-US" sz="8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] VM Stopped (Lifecycle Event)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9733" y="42858"/>
            <a:ext cx="6558729" cy="300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/>
          <p:cNvSpPr/>
          <p:nvPr/>
        </p:nvSpPr>
        <p:spPr>
          <a:xfrm>
            <a:off x="440651" y="247468"/>
            <a:ext cx="6247813" cy="2797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4A301-389C-014A-92E3-F586D5767EAE}"/>
              </a:ext>
            </a:extLst>
          </p:cNvPr>
          <p:cNvSpPr/>
          <p:nvPr/>
        </p:nvSpPr>
        <p:spPr>
          <a:xfrm>
            <a:off x="129735" y="3217183"/>
            <a:ext cx="6562602" cy="211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0B0326-4BBF-6845-92CA-F8747BD3E07C}"/>
              </a:ext>
            </a:extLst>
          </p:cNvPr>
          <p:cNvSpPr/>
          <p:nvPr/>
        </p:nvSpPr>
        <p:spPr>
          <a:xfrm>
            <a:off x="437447" y="3429017"/>
            <a:ext cx="6254884" cy="189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02870-3DE1-5A49-B07F-6ECF3A5F2910}"/>
              </a:ext>
            </a:extLst>
          </p:cNvPr>
          <p:cNvCxnSpPr>
            <a:cxnSpLocks/>
          </p:cNvCxnSpPr>
          <p:nvPr/>
        </p:nvCxnSpPr>
        <p:spPr>
          <a:xfrm>
            <a:off x="2243238" y="3429018"/>
            <a:ext cx="238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A5C3AF1-D270-1145-889D-214919BC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37513"/>
              </p:ext>
            </p:extLst>
          </p:nvPr>
        </p:nvGraphicFramePr>
        <p:xfrm>
          <a:off x="177462" y="5794468"/>
          <a:ext cx="2920814" cy="111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Instance successfully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Took seconds to the instance on the hypervisor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5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latin typeface="Consolas" charset="0"/>
                          <a:ea typeface="Consolas" charset="0"/>
                          <a:cs typeface="Consolas" charset="0"/>
                        </a:rPr>
                        <a:t>During sync_power_state the instance has a pending task spawning Skip</a:t>
                      </a:r>
                      <a:endParaRPr lang="en-US" sz="8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8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FDF0852-4B6C-134F-BFCA-44C44BF0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65005"/>
              </p:ext>
            </p:extLst>
          </p:nvPr>
        </p:nvGraphicFramePr>
        <p:xfrm>
          <a:off x="527257" y="7412473"/>
          <a:ext cx="2521291" cy="86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&lt;0.582, 0.913, -0.982, ..., -0.132&gt;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&lt;0.573, 0.102, -0.632, ..., -0.249&gt;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&lt;0.991, -0.552, -0.982, ..., 0.199&gt;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34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&lt;-0.582, 0.913, 0.941, ..., -0.743&gt;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&lt;0.947, -0.841, -0.564, ..., 0.987&gt;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DD00E2-CCF1-8940-89F9-6CEC0E26E86F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5080209" y="5327210"/>
            <a:ext cx="0" cy="249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4ED63B-A5E6-8247-BE65-34E88A6AA4C2}"/>
              </a:ext>
            </a:extLst>
          </p:cNvPr>
          <p:cNvCxnSpPr>
            <a:cxnSpLocks/>
          </p:cNvCxnSpPr>
          <p:nvPr/>
        </p:nvCxnSpPr>
        <p:spPr>
          <a:xfrm flipH="1">
            <a:off x="132934" y="245629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638713-ED2B-7D41-A8EC-5600945632B6}"/>
              </a:ext>
            </a:extLst>
          </p:cNvPr>
          <p:cNvCxnSpPr>
            <a:cxnSpLocks/>
          </p:cNvCxnSpPr>
          <p:nvPr/>
        </p:nvCxnSpPr>
        <p:spPr>
          <a:xfrm flipH="1">
            <a:off x="127079" y="3429694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AFC0AD-6FAC-9941-B122-DD45F84022AB}"/>
              </a:ext>
            </a:extLst>
          </p:cNvPr>
          <p:cNvCxnSpPr>
            <a:cxnSpLocks/>
          </p:cNvCxnSpPr>
          <p:nvPr/>
        </p:nvCxnSpPr>
        <p:spPr>
          <a:xfrm flipV="1">
            <a:off x="435296" y="49337"/>
            <a:ext cx="1" cy="19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9E06BE-08D7-4D40-BBD1-9D5E1B8237EB}"/>
              </a:ext>
            </a:extLst>
          </p:cNvPr>
          <p:cNvCxnSpPr>
            <a:cxnSpLocks/>
          </p:cNvCxnSpPr>
          <p:nvPr/>
        </p:nvCxnSpPr>
        <p:spPr>
          <a:xfrm flipV="1">
            <a:off x="435295" y="3227670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06A848-5846-3B49-8963-5571B8C051DC}"/>
              </a:ext>
            </a:extLst>
          </p:cNvPr>
          <p:cNvSpPr txBox="1"/>
          <p:nvPr/>
        </p:nvSpPr>
        <p:spPr>
          <a:xfrm>
            <a:off x="3437937" y="5577129"/>
            <a:ext cx="3284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Parsed Messages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E02F43-0056-FD49-B339-FBDE56BD82E1}"/>
              </a:ext>
            </a:extLst>
          </p:cNvPr>
          <p:cNvSpPr/>
          <p:nvPr/>
        </p:nvSpPr>
        <p:spPr>
          <a:xfrm>
            <a:off x="3437945" y="5572372"/>
            <a:ext cx="3284545" cy="139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ED41C2-6B5B-7047-9485-23AE7A6B77D2}"/>
              </a:ext>
            </a:extLst>
          </p:cNvPr>
          <p:cNvSpPr/>
          <p:nvPr/>
        </p:nvSpPr>
        <p:spPr>
          <a:xfrm>
            <a:off x="3740519" y="5784209"/>
            <a:ext cx="2981965" cy="1187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2F6283-812B-254C-A951-4D10CB81B27A}"/>
              </a:ext>
            </a:extLst>
          </p:cNvPr>
          <p:cNvSpPr txBox="1"/>
          <p:nvPr/>
        </p:nvSpPr>
        <p:spPr>
          <a:xfrm>
            <a:off x="129095" y="5568765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2D4380-523C-8B49-9BF7-DA7EADEEDD83}"/>
              </a:ext>
            </a:extLst>
          </p:cNvPr>
          <p:cNvSpPr txBox="1"/>
          <p:nvPr/>
        </p:nvSpPr>
        <p:spPr>
          <a:xfrm>
            <a:off x="174812" y="5579644"/>
            <a:ext cx="2920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Cleansed Messages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F20C60-25CA-0F42-AD88-43C1C17B99D3}"/>
              </a:ext>
            </a:extLst>
          </p:cNvPr>
          <p:cNvSpPr/>
          <p:nvPr/>
        </p:nvSpPr>
        <p:spPr>
          <a:xfrm>
            <a:off x="163789" y="5574887"/>
            <a:ext cx="2931848" cy="140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7DB40-F9A0-5842-A60B-59F723271C54}"/>
              </a:ext>
            </a:extLst>
          </p:cNvPr>
          <p:cNvSpPr/>
          <p:nvPr/>
        </p:nvSpPr>
        <p:spPr>
          <a:xfrm>
            <a:off x="475724" y="5786724"/>
            <a:ext cx="2619907" cy="1192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17129D7-69C4-6247-99F9-056B7FBCD68D}"/>
              </a:ext>
            </a:extLst>
          </p:cNvPr>
          <p:cNvCxnSpPr>
            <a:cxnSpLocks/>
          </p:cNvCxnSpPr>
          <p:nvPr/>
        </p:nvCxnSpPr>
        <p:spPr>
          <a:xfrm flipH="1">
            <a:off x="168007" y="5786188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C76C74-884F-B144-BE9D-9FE824E4EA3A}"/>
              </a:ext>
            </a:extLst>
          </p:cNvPr>
          <p:cNvCxnSpPr>
            <a:cxnSpLocks/>
          </p:cNvCxnSpPr>
          <p:nvPr/>
        </p:nvCxnSpPr>
        <p:spPr>
          <a:xfrm flipV="1">
            <a:off x="475725" y="5577184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3745B6C-4614-EF47-ACEB-F029C7D9F397}"/>
              </a:ext>
            </a:extLst>
          </p:cNvPr>
          <p:cNvSpPr txBox="1"/>
          <p:nvPr/>
        </p:nvSpPr>
        <p:spPr>
          <a:xfrm>
            <a:off x="473180" y="7193357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34813-7C19-504F-A354-07139F14A232}"/>
              </a:ext>
            </a:extLst>
          </p:cNvPr>
          <p:cNvSpPr txBox="1"/>
          <p:nvPr/>
        </p:nvSpPr>
        <p:spPr>
          <a:xfrm>
            <a:off x="514743" y="7196046"/>
            <a:ext cx="253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charset="0"/>
                <a:ea typeface="Consolas" charset="0"/>
                <a:cs typeface="Consolas" charset="0"/>
              </a:rPr>
              <a:t>Word Embeddings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4522A5-B4C9-C04C-9C3D-362440FFFD02}"/>
              </a:ext>
            </a:extLst>
          </p:cNvPr>
          <p:cNvSpPr/>
          <p:nvPr/>
        </p:nvSpPr>
        <p:spPr>
          <a:xfrm>
            <a:off x="514749" y="7191289"/>
            <a:ext cx="2533799" cy="1234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25E65D-0C8E-7441-AD49-357F7FAACFD1}"/>
              </a:ext>
            </a:extLst>
          </p:cNvPr>
          <p:cNvSpPr/>
          <p:nvPr/>
        </p:nvSpPr>
        <p:spPr>
          <a:xfrm>
            <a:off x="828824" y="7403125"/>
            <a:ext cx="2219725" cy="1022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B4EF0F2-5346-4644-B461-E1D5E038011F}"/>
              </a:ext>
            </a:extLst>
          </p:cNvPr>
          <p:cNvCxnSpPr>
            <a:cxnSpLocks/>
          </p:cNvCxnSpPr>
          <p:nvPr/>
        </p:nvCxnSpPr>
        <p:spPr>
          <a:xfrm flipH="1">
            <a:off x="512092" y="7403800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A8F2EC5-84AB-4147-A821-BD316B582CF6}"/>
              </a:ext>
            </a:extLst>
          </p:cNvPr>
          <p:cNvCxnSpPr>
            <a:cxnSpLocks/>
          </p:cNvCxnSpPr>
          <p:nvPr/>
        </p:nvCxnSpPr>
        <p:spPr>
          <a:xfrm flipV="1">
            <a:off x="827625" y="7201776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0AD270-766F-1740-8739-F19D6948CD0E}"/>
              </a:ext>
            </a:extLst>
          </p:cNvPr>
          <p:cNvCxnSpPr>
            <a:cxnSpLocks/>
          </p:cNvCxnSpPr>
          <p:nvPr/>
        </p:nvCxnSpPr>
        <p:spPr>
          <a:xfrm>
            <a:off x="3450771" y="3048000"/>
            <a:ext cx="3163" cy="170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3741E2-6045-1140-8994-8DAEEDC1FDAB}"/>
              </a:ext>
            </a:extLst>
          </p:cNvPr>
          <p:cNvCxnSpPr>
            <a:cxnSpLocks/>
          </p:cNvCxnSpPr>
          <p:nvPr/>
        </p:nvCxnSpPr>
        <p:spPr>
          <a:xfrm flipH="1">
            <a:off x="3092208" y="6134283"/>
            <a:ext cx="331650" cy="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67539D-F218-C842-B132-5A5BB3B6C9F3}"/>
              </a:ext>
            </a:extLst>
          </p:cNvPr>
          <p:cNvCxnSpPr>
            <a:cxnSpLocks/>
          </p:cNvCxnSpPr>
          <p:nvPr/>
        </p:nvCxnSpPr>
        <p:spPr>
          <a:xfrm>
            <a:off x="1738059" y="6984327"/>
            <a:ext cx="0" cy="209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9F7F67-27D8-F145-A542-E836832412CB}"/>
              </a:ext>
            </a:extLst>
          </p:cNvPr>
          <p:cNvSpPr txBox="1"/>
          <p:nvPr/>
        </p:nvSpPr>
        <p:spPr>
          <a:xfrm>
            <a:off x="3393889" y="5575397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C6AA86-F527-FE4F-8A54-133CB854B041}"/>
              </a:ext>
            </a:extLst>
          </p:cNvPr>
          <p:cNvCxnSpPr>
            <a:cxnSpLocks/>
          </p:cNvCxnSpPr>
          <p:nvPr/>
        </p:nvCxnSpPr>
        <p:spPr>
          <a:xfrm flipH="1">
            <a:off x="3432801" y="5774954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F9F54A-5FD2-6D48-AB69-199165C306CC}"/>
              </a:ext>
            </a:extLst>
          </p:cNvPr>
          <p:cNvCxnSpPr>
            <a:cxnSpLocks/>
          </p:cNvCxnSpPr>
          <p:nvPr/>
        </p:nvCxnSpPr>
        <p:spPr>
          <a:xfrm flipV="1">
            <a:off x="3740519" y="5576836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7714</TotalTime>
  <Words>587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2020-05-15T11:22:33Z</dcterms:created>
  <dcterms:modified xsi:type="dcterms:W3CDTF">2020-08-11T14:09:12Z</dcterms:modified>
</cp:coreProperties>
</file>