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432550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/>
    <p:restoredTop sz="94674"/>
  </p:normalViewPr>
  <p:slideViewPr>
    <p:cSldViewPr snapToGrid="0" snapToObjects="1">
      <p:cViewPr>
        <p:scale>
          <a:sx n="238" d="100"/>
          <a:sy n="238" d="100"/>
        </p:scale>
        <p:origin x="1744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069" y="382954"/>
            <a:ext cx="4824413" cy="814658"/>
          </a:xfrm>
        </p:spPr>
        <p:txBody>
          <a:bodyPr anchor="b"/>
          <a:lstStyle>
            <a:lvl1pPr algn="ctr">
              <a:defRPr sz="204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069" y="1229029"/>
            <a:ext cx="4824413" cy="564952"/>
          </a:xfrm>
        </p:spPr>
        <p:txBody>
          <a:bodyPr/>
          <a:lstStyle>
            <a:lvl1pPr marL="0" indent="0" algn="ctr">
              <a:buNone/>
              <a:defRPr sz="819"/>
            </a:lvl1pPr>
            <a:lvl2pPr marL="155997" indent="0" algn="ctr">
              <a:buNone/>
              <a:defRPr sz="682"/>
            </a:lvl2pPr>
            <a:lvl3pPr marL="311993" indent="0" algn="ctr">
              <a:buNone/>
              <a:defRPr sz="614"/>
            </a:lvl3pPr>
            <a:lvl4pPr marL="467990" indent="0" algn="ctr">
              <a:buNone/>
              <a:defRPr sz="546"/>
            </a:lvl4pPr>
            <a:lvl5pPr marL="623987" indent="0" algn="ctr">
              <a:buNone/>
              <a:defRPr sz="546"/>
            </a:lvl5pPr>
            <a:lvl6pPr marL="779983" indent="0" algn="ctr">
              <a:buNone/>
              <a:defRPr sz="546"/>
            </a:lvl6pPr>
            <a:lvl7pPr marL="935980" indent="0" algn="ctr">
              <a:buNone/>
              <a:defRPr sz="546"/>
            </a:lvl7pPr>
            <a:lvl8pPr marL="1091976" indent="0" algn="ctr">
              <a:buNone/>
              <a:defRPr sz="546"/>
            </a:lvl8pPr>
            <a:lvl9pPr marL="1247973" indent="0" algn="ctr">
              <a:buNone/>
              <a:defRPr sz="546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37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70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03293" y="124582"/>
            <a:ext cx="1387019" cy="1983021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2238" y="124582"/>
            <a:ext cx="4080649" cy="1983021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76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34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888" y="583369"/>
            <a:ext cx="5548074" cy="973364"/>
          </a:xfrm>
        </p:spPr>
        <p:txBody>
          <a:bodyPr anchor="b"/>
          <a:lstStyle>
            <a:lvl1pPr>
              <a:defRPr sz="2047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888" y="1565942"/>
            <a:ext cx="5548074" cy="511869"/>
          </a:xfrm>
        </p:spPr>
        <p:txBody>
          <a:bodyPr/>
          <a:lstStyle>
            <a:lvl1pPr marL="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1pPr>
            <a:lvl2pPr marL="155997" indent="0">
              <a:buNone/>
              <a:defRPr sz="682">
                <a:solidFill>
                  <a:schemeClr val="tx1">
                    <a:tint val="75000"/>
                  </a:schemeClr>
                </a:solidFill>
              </a:defRPr>
            </a:lvl2pPr>
            <a:lvl3pPr marL="311993" indent="0">
              <a:buNone/>
              <a:defRPr sz="614">
                <a:solidFill>
                  <a:schemeClr val="tx1">
                    <a:tint val="75000"/>
                  </a:schemeClr>
                </a:solidFill>
              </a:defRPr>
            </a:lvl3pPr>
            <a:lvl4pPr marL="46799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4pPr>
            <a:lvl5pPr marL="623987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5pPr>
            <a:lvl6pPr marL="77998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6pPr>
            <a:lvl7pPr marL="935980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7pPr>
            <a:lvl8pPr marL="1091976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8pPr>
            <a:lvl9pPr marL="1247973" indent="0">
              <a:buNone/>
              <a:defRPr sz="5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09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238" y="622910"/>
            <a:ext cx="2733834" cy="148469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56478" y="622910"/>
            <a:ext cx="2733834" cy="148469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87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124582"/>
            <a:ext cx="5548074" cy="45228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76" y="573619"/>
            <a:ext cx="2721270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076" y="854741"/>
            <a:ext cx="2721270" cy="125719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6478" y="573619"/>
            <a:ext cx="2734672" cy="281122"/>
          </a:xfrm>
        </p:spPr>
        <p:txBody>
          <a:bodyPr anchor="b"/>
          <a:lstStyle>
            <a:lvl1pPr marL="0" indent="0">
              <a:buNone/>
              <a:defRPr sz="819" b="1"/>
            </a:lvl1pPr>
            <a:lvl2pPr marL="155997" indent="0">
              <a:buNone/>
              <a:defRPr sz="682" b="1"/>
            </a:lvl2pPr>
            <a:lvl3pPr marL="311993" indent="0">
              <a:buNone/>
              <a:defRPr sz="614" b="1"/>
            </a:lvl3pPr>
            <a:lvl4pPr marL="467990" indent="0">
              <a:buNone/>
              <a:defRPr sz="546" b="1"/>
            </a:lvl4pPr>
            <a:lvl5pPr marL="623987" indent="0">
              <a:buNone/>
              <a:defRPr sz="546" b="1"/>
            </a:lvl5pPr>
            <a:lvl6pPr marL="779983" indent="0">
              <a:buNone/>
              <a:defRPr sz="546" b="1"/>
            </a:lvl6pPr>
            <a:lvl7pPr marL="935980" indent="0">
              <a:buNone/>
              <a:defRPr sz="546" b="1"/>
            </a:lvl7pPr>
            <a:lvl8pPr marL="1091976" indent="0">
              <a:buNone/>
              <a:defRPr sz="546" b="1"/>
            </a:lvl8pPr>
            <a:lvl9pPr marL="1247973" indent="0">
              <a:buNone/>
              <a:defRPr sz="546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56478" y="854741"/>
            <a:ext cx="2734672" cy="125719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39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69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2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155998"/>
            <a:ext cx="2074665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4672" y="336913"/>
            <a:ext cx="3256478" cy="1662899"/>
          </a:xfrm>
        </p:spPr>
        <p:txBody>
          <a:bodyPr/>
          <a:lstStyle>
            <a:lvl1pPr>
              <a:defRPr sz="1092"/>
            </a:lvl1pPr>
            <a:lvl2pPr>
              <a:defRPr sz="955"/>
            </a:lvl2pPr>
            <a:lvl3pPr>
              <a:defRPr sz="819"/>
            </a:lvl3pPr>
            <a:lvl4pPr>
              <a:defRPr sz="682"/>
            </a:lvl4pPr>
            <a:lvl5pPr>
              <a:defRPr sz="682"/>
            </a:lvl5pPr>
            <a:lvl6pPr>
              <a:defRPr sz="682"/>
            </a:lvl6pPr>
            <a:lvl7pPr>
              <a:defRPr sz="682"/>
            </a:lvl7pPr>
            <a:lvl8pPr>
              <a:defRPr sz="682"/>
            </a:lvl8pPr>
            <a:lvl9pPr>
              <a:defRPr sz="682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76" y="701992"/>
            <a:ext cx="2074665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6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76" y="155998"/>
            <a:ext cx="2074665" cy="545994"/>
          </a:xfrm>
        </p:spPr>
        <p:txBody>
          <a:bodyPr anchor="b"/>
          <a:lstStyle>
            <a:lvl1pPr>
              <a:defRPr sz="109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34672" y="336913"/>
            <a:ext cx="3256478" cy="1662899"/>
          </a:xfrm>
        </p:spPr>
        <p:txBody>
          <a:bodyPr anchor="t"/>
          <a:lstStyle>
            <a:lvl1pPr marL="0" indent="0">
              <a:buNone/>
              <a:defRPr sz="1092"/>
            </a:lvl1pPr>
            <a:lvl2pPr marL="155997" indent="0">
              <a:buNone/>
              <a:defRPr sz="955"/>
            </a:lvl2pPr>
            <a:lvl3pPr marL="311993" indent="0">
              <a:buNone/>
              <a:defRPr sz="819"/>
            </a:lvl3pPr>
            <a:lvl4pPr marL="467990" indent="0">
              <a:buNone/>
              <a:defRPr sz="682"/>
            </a:lvl4pPr>
            <a:lvl5pPr marL="623987" indent="0">
              <a:buNone/>
              <a:defRPr sz="682"/>
            </a:lvl5pPr>
            <a:lvl6pPr marL="779983" indent="0">
              <a:buNone/>
              <a:defRPr sz="682"/>
            </a:lvl6pPr>
            <a:lvl7pPr marL="935980" indent="0">
              <a:buNone/>
              <a:defRPr sz="682"/>
            </a:lvl7pPr>
            <a:lvl8pPr marL="1091976" indent="0">
              <a:buNone/>
              <a:defRPr sz="682"/>
            </a:lvl8pPr>
            <a:lvl9pPr marL="1247973" indent="0">
              <a:buNone/>
              <a:defRPr sz="682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076" y="701992"/>
            <a:ext cx="2074665" cy="1300528"/>
          </a:xfrm>
        </p:spPr>
        <p:txBody>
          <a:bodyPr/>
          <a:lstStyle>
            <a:lvl1pPr marL="0" indent="0">
              <a:buNone/>
              <a:defRPr sz="546"/>
            </a:lvl1pPr>
            <a:lvl2pPr marL="155997" indent="0">
              <a:buNone/>
              <a:defRPr sz="478"/>
            </a:lvl2pPr>
            <a:lvl3pPr marL="311993" indent="0">
              <a:buNone/>
              <a:defRPr sz="409"/>
            </a:lvl3pPr>
            <a:lvl4pPr marL="467990" indent="0">
              <a:buNone/>
              <a:defRPr sz="341"/>
            </a:lvl4pPr>
            <a:lvl5pPr marL="623987" indent="0">
              <a:buNone/>
              <a:defRPr sz="341"/>
            </a:lvl5pPr>
            <a:lvl6pPr marL="779983" indent="0">
              <a:buNone/>
              <a:defRPr sz="341"/>
            </a:lvl6pPr>
            <a:lvl7pPr marL="935980" indent="0">
              <a:buNone/>
              <a:defRPr sz="341"/>
            </a:lvl7pPr>
            <a:lvl8pPr marL="1091976" indent="0">
              <a:buNone/>
              <a:defRPr sz="341"/>
            </a:lvl8pPr>
            <a:lvl9pPr marL="1247973" indent="0">
              <a:buNone/>
              <a:defRPr sz="34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0026C-DAD9-FA4B-AE3D-4CD89D590B0E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96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2238" y="124582"/>
            <a:ext cx="5548074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238" y="622910"/>
            <a:ext cx="5548074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2238" y="2168810"/>
            <a:ext cx="1447324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957C-59CA-1D4A-8752-1A15B5A5EACB}" type="datetimeFigureOut">
              <a:t>11.08.20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0782" y="2168810"/>
            <a:ext cx="2170986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42988" y="2168810"/>
            <a:ext cx="1447324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0026C-DAD9-FA4B-AE3D-4CD89D590B0E}" type="slidenum">
              <a:rPr lang="de-DE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24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11993" rtl="0" eaLnBrk="1" latinLnBrk="0" hangingPunct="1">
        <a:lnSpc>
          <a:spcPct val="90000"/>
        </a:lnSpc>
        <a:spcBef>
          <a:spcPct val="0"/>
        </a:spcBef>
        <a:buNone/>
        <a:defRPr sz="15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98" indent="-77998" algn="l" defTabSz="311993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819" kern="1200">
          <a:solidFill>
            <a:schemeClr val="tx1"/>
          </a:solidFill>
          <a:latin typeface="+mn-lt"/>
          <a:ea typeface="+mn-ea"/>
          <a:cs typeface="+mn-cs"/>
        </a:defRPr>
      </a:lvl2pPr>
      <a:lvl3pPr marL="38999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82" kern="1200">
          <a:solidFill>
            <a:schemeClr val="tx1"/>
          </a:solidFill>
          <a:latin typeface="+mn-lt"/>
          <a:ea typeface="+mn-ea"/>
          <a:cs typeface="+mn-cs"/>
        </a:defRPr>
      </a:lvl3pPr>
      <a:lvl4pPr marL="54598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70198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857982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1013978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169975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325971" indent="-77998" algn="l" defTabSz="311993" rtl="0" eaLnBrk="1" latinLnBrk="0" hangingPunct="1">
        <a:lnSpc>
          <a:spcPct val="90000"/>
        </a:lnSpc>
        <a:spcBef>
          <a:spcPts val="171"/>
        </a:spcBef>
        <a:buFont typeface="Arial" panose="020B0604020202020204" pitchFamily="34" charset="0"/>
        <a:buChar char="•"/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1pPr>
      <a:lvl2pPr marL="15599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2pPr>
      <a:lvl3pPr marL="31199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3pPr>
      <a:lvl4pPr marL="46799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4pPr>
      <a:lvl5pPr marL="623987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5pPr>
      <a:lvl6pPr marL="77998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6pPr>
      <a:lvl7pPr marL="935980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7pPr>
      <a:lvl8pPr marL="1091976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8pPr>
      <a:lvl9pPr marL="1247973" algn="l" defTabSz="311993" rtl="0" eaLnBrk="1" latinLnBrk="0" hangingPunct="1">
        <a:defRPr sz="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892D53-2D31-A943-9FFD-99E1B5BAD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21873"/>
              </p:ext>
            </p:extLst>
          </p:nvPr>
        </p:nvGraphicFramePr>
        <p:xfrm>
          <a:off x="3983790" y="579436"/>
          <a:ext cx="2603596" cy="124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9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19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&lt;0.582, 0.913, ..., -0.132&gt;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&lt;0.573, 0.102, ..., -0.249&gt;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&lt;0.582, 0.913, ..., -0.132&gt;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&lt;0.472, -0.231, ..., 0.265&gt;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19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&lt;0.947, -0.841, ..., 0.987&gt;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BD56B5A4-1BFA-C742-9A77-07D0C31CE83D}"/>
              </a:ext>
            </a:extLst>
          </p:cNvPr>
          <p:cNvSpPr txBox="1"/>
          <p:nvPr/>
        </p:nvSpPr>
        <p:spPr>
          <a:xfrm>
            <a:off x="3982617" y="295172"/>
            <a:ext cx="23913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>
                <a:latin typeface="Consolas" charset="0"/>
                <a:ea typeface="Consolas" charset="0"/>
                <a:cs typeface="Consolas" charset="0"/>
              </a:rPr>
              <a:t>Word Embedding Sequence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9057B7-49F1-5840-8080-B1C562F0C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153381"/>
              </p:ext>
            </p:extLst>
          </p:nvPr>
        </p:nvGraphicFramePr>
        <p:xfrm>
          <a:off x="61486" y="579435"/>
          <a:ext cx="2603596" cy="1251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31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VM Lifecycle Event</a:t>
                      </a:r>
                      <a:endParaRPr lang="en-US" sz="10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83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2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Consolas" charset="0"/>
                          <a:ea typeface="Consolas" charset="0"/>
                          <a:cs typeface="Consolas" charset="0"/>
                        </a:rPr>
                        <a:t>Instance successfully</a:t>
                      </a:r>
                      <a:endParaRPr lang="en-US" sz="10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952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VM Lifecycle Event</a:t>
                      </a:r>
                      <a:endParaRPr lang="en-US" sz="10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83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4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onsolas" charset="0"/>
                          <a:ea typeface="Consolas" charset="0"/>
                          <a:cs typeface="Consolas" charset="0"/>
                        </a:rPr>
                        <a:t>Took seconds to build instance</a:t>
                      </a:r>
                      <a:endParaRPr lang="en-US" sz="10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83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Consolas" charset="0"/>
                          <a:ea typeface="Consolas" charset="0"/>
                          <a:cs typeface="Consolas" charset="0"/>
                        </a:rPr>
                        <a:t>...</a:t>
                      </a:r>
                      <a:endParaRPr lang="en-US" sz="100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831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13</a:t>
                      </a: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000" b="0">
                          <a:solidFill>
                            <a:schemeClr val="tx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VM Lifecycle Event</a:t>
                      </a:r>
                      <a:endParaRPr lang="en-US" sz="1000" b="0">
                        <a:solidFill>
                          <a:schemeClr val="tx1"/>
                        </a:solidFill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 marL="51435" marR="51435" marT="25718" marB="2571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6A9B4A-E732-9A42-BB00-D912A956A12C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659598" y="1061660"/>
            <a:ext cx="447764" cy="1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74491FBF-7C3C-704D-A37E-9162A7D63188}"/>
              </a:ext>
            </a:extLst>
          </p:cNvPr>
          <p:cNvSpPr/>
          <p:nvPr/>
        </p:nvSpPr>
        <p:spPr>
          <a:xfrm>
            <a:off x="3107363" y="273727"/>
            <a:ext cx="432973" cy="15780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300">
                <a:latin typeface="Consolas" charset="0"/>
                <a:ea typeface="Consolas" charset="0"/>
                <a:cs typeface="Consolas" charset="0"/>
              </a:rPr>
              <a:t>Language Model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E3DA84-8F8D-F246-A3DC-CD89D1740E2B}"/>
              </a:ext>
            </a:extLst>
          </p:cNvPr>
          <p:cNvCxnSpPr>
            <a:cxnSpLocks/>
            <a:stCxn id="36" idx="3"/>
            <a:endCxn id="79" idx="1"/>
          </p:cNvCxnSpPr>
          <p:nvPr/>
        </p:nvCxnSpPr>
        <p:spPr>
          <a:xfrm flipV="1">
            <a:off x="3540336" y="1062310"/>
            <a:ext cx="447765" cy="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5010012-3896-7345-B5A4-FA7DCBEFCAF1}"/>
              </a:ext>
            </a:extLst>
          </p:cNvPr>
          <p:cNvSpPr/>
          <p:nvPr/>
        </p:nvSpPr>
        <p:spPr>
          <a:xfrm>
            <a:off x="3988100" y="273275"/>
            <a:ext cx="2391310" cy="15780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897D567-6672-9745-AB0C-0E245E8DC7ED}"/>
              </a:ext>
            </a:extLst>
          </p:cNvPr>
          <p:cNvCxnSpPr>
            <a:cxnSpLocks/>
          </p:cNvCxnSpPr>
          <p:nvPr/>
        </p:nvCxnSpPr>
        <p:spPr>
          <a:xfrm flipH="1">
            <a:off x="3988100" y="579436"/>
            <a:ext cx="2391310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4BC178-1379-BF48-B5C6-81B1EE011C33}"/>
              </a:ext>
            </a:extLst>
          </p:cNvPr>
          <p:cNvCxnSpPr>
            <a:cxnSpLocks/>
          </p:cNvCxnSpPr>
          <p:nvPr/>
        </p:nvCxnSpPr>
        <p:spPr>
          <a:xfrm flipV="1">
            <a:off x="4338290" y="579437"/>
            <a:ext cx="0" cy="1271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5A75C97-A1B8-8E48-BC75-C74412D2B2C8}"/>
              </a:ext>
            </a:extLst>
          </p:cNvPr>
          <p:cNvSpPr txBox="1"/>
          <p:nvPr/>
        </p:nvSpPr>
        <p:spPr>
          <a:xfrm>
            <a:off x="122371" y="272624"/>
            <a:ext cx="25360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>
                <a:latin typeface="Consolas" charset="0"/>
                <a:ea typeface="Consolas" charset="0"/>
                <a:cs typeface="Consolas" charset="0"/>
              </a:rPr>
              <a:t>Log Event Sequence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6DC61093-10D0-3D4F-9BAE-143C2185B380}"/>
              </a:ext>
            </a:extLst>
          </p:cNvPr>
          <p:cNvSpPr/>
          <p:nvPr/>
        </p:nvSpPr>
        <p:spPr>
          <a:xfrm>
            <a:off x="56002" y="272624"/>
            <a:ext cx="2603596" cy="157807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9E58DB0-B806-4E47-B3FC-4ED2954E384F}"/>
              </a:ext>
            </a:extLst>
          </p:cNvPr>
          <p:cNvCxnSpPr>
            <a:cxnSpLocks/>
          </p:cNvCxnSpPr>
          <p:nvPr/>
        </p:nvCxnSpPr>
        <p:spPr>
          <a:xfrm flipH="1">
            <a:off x="54829" y="579435"/>
            <a:ext cx="260359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DD98C1-6C56-2C49-BBA4-1E367F489999}"/>
              </a:ext>
            </a:extLst>
          </p:cNvPr>
          <p:cNvCxnSpPr>
            <a:cxnSpLocks/>
          </p:cNvCxnSpPr>
          <p:nvPr/>
        </p:nvCxnSpPr>
        <p:spPr>
          <a:xfrm flipV="1">
            <a:off x="399953" y="579435"/>
            <a:ext cx="0" cy="12719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18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83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2020-08-09T14:41:06Z</dcterms:created>
  <dcterms:modified xsi:type="dcterms:W3CDTF">2020-08-11T11:27:48Z</dcterms:modified>
</cp:coreProperties>
</file>