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11D4-709A-D04F-858A-FFC0AF0E6255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5F0F-3C6E-8140-97C6-27907AC0D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MoviSign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Nikhil </a:t>
            </a:r>
            <a:r>
              <a:rPr lang="en-US" dirty="0" err="1" smtClean="0"/>
              <a:t>Handigol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Te-Yuan Huang </a:t>
            </a:r>
            <a:br>
              <a:rPr lang="en-US" dirty="0" smtClean="0"/>
            </a:br>
            <a:r>
              <a:rPr lang="en-US" dirty="0" smtClean="0"/>
              <a:t>Chi Liu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Training Data</a:t>
            </a:r>
            <a:endParaRPr lang="en-US" dirty="0"/>
          </a:p>
        </p:txBody>
      </p:sp>
      <p:pic>
        <p:nvPicPr>
          <p:cNvPr id="4" name="Content Placeholder 3" descr="inputNam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27" r="-279"/>
          <a:stretch>
            <a:fillRect/>
          </a:stretch>
        </p:blipFill>
        <p:spPr>
          <a:xfrm>
            <a:off x="129478" y="1858818"/>
            <a:ext cx="2864974" cy="4267345"/>
          </a:xfrm>
        </p:spPr>
      </p:pic>
      <p:pic>
        <p:nvPicPr>
          <p:cNvPr id="5" name="Content Placeholder 3" descr="movisign_nonum.png"/>
          <p:cNvPicPr>
            <a:picLocks noChangeAspect="1"/>
          </p:cNvPicPr>
          <p:nvPr/>
        </p:nvPicPr>
        <p:blipFill>
          <a:blip r:embed="rId3"/>
          <a:srcRect l="-126" r="-126"/>
          <a:stretch>
            <a:fillRect/>
          </a:stretch>
        </p:blipFill>
        <p:spPr>
          <a:xfrm>
            <a:off x="3221191" y="1858818"/>
            <a:ext cx="2859784" cy="4278896"/>
          </a:xfrm>
          <a:prstGeom prst="rect">
            <a:avLst/>
          </a:prstGeom>
        </p:spPr>
      </p:pic>
      <p:pic>
        <p:nvPicPr>
          <p:cNvPr id="6" name="Content Placeholder 3" descr="ok_fail.png"/>
          <p:cNvPicPr>
            <a:picLocks noChangeAspect="1"/>
          </p:cNvPicPr>
          <p:nvPr/>
        </p:nvPicPr>
        <p:blipFill>
          <a:blip r:embed="rId4"/>
          <a:srcRect l="640" r="639"/>
          <a:stretch>
            <a:fillRect/>
          </a:stretch>
        </p:blipFill>
        <p:spPr>
          <a:xfrm>
            <a:off x="6246101" y="1858818"/>
            <a:ext cx="2808521" cy="4267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</a:p>
          <a:p>
            <a:r>
              <a:rPr lang="en-US" dirty="0" smtClean="0"/>
              <a:t>Segmentation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sz="2800" dirty="0" smtClean="0"/>
              <a:t>chop the data into s segments based on timestamp</a:t>
            </a:r>
          </a:p>
          <a:p>
            <a:pPr>
              <a:buNone/>
            </a:pPr>
            <a:r>
              <a:rPr lang="en-US" sz="2800" dirty="0" smtClean="0"/>
              <a:t>	- s will be proportional to number of features</a:t>
            </a:r>
          </a:p>
          <a:p>
            <a:r>
              <a:rPr lang="en-US" dirty="0" smtClean="0"/>
              <a:t>Feature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sz="2800" dirty="0" smtClean="0"/>
              <a:t>use the mean of acceleration(in </a:t>
            </a:r>
            <a:r>
              <a:rPr lang="en-US" sz="2800" dirty="0" err="1" smtClean="0"/>
              <a:t>x,y,z</a:t>
            </a:r>
            <a:r>
              <a:rPr lang="en-US" sz="2800" dirty="0" smtClean="0"/>
              <a:t> directions) and orientation in each segment as features</a:t>
            </a:r>
          </a:p>
          <a:p>
            <a:pPr>
              <a:buNone/>
            </a:pPr>
            <a:r>
              <a:rPr lang="en-US" sz="2800" dirty="0" smtClean="0"/>
              <a:t>	- 6 features extracted in each segment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Accelerometer &amp; Orientation Sensor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52" y="1333054"/>
            <a:ext cx="4262924" cy="2737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710" y="1302708"/>
            <a:ext cx="4221090" cy="27106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241" y="4070560"/>
            <a:ext cx="4346937" cy="27914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SVM with Linear Kernel </a:t>
            </a:r>
          </a:p>
          <a:p>
            <a:pPr lvl="2"/>
            <a:r>
              <a:rPr lang="en-US" dirty="0" smtClean="0"/>
              <a:t>L1 soft margin </a:t>
            </a:r>
          </a:p>
          <a:p>
            <a:pPr lvl="1"/>
            <a:r>
              <a:rPr lang="en-US" dirty="0" smtClean="0"/>
              <a:t>K-fold cross validation(K = 20 or leave-one-out)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Test on the sample left out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Rate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</a:t>
            </a:r>
            <a:r>
              <a:rPr lang="en-US" altLang="zh-TW" dirty="0" smtClean="0"/>
              <a:t>Demo</a:t>
            </a:r>
            <a:endParaRPr lang="en-US" dirty="0"/>
          </a:p>
        </p:txBody>
      </p:sp>
      <p:pic>
        <p:nvPicPr>
          <p:cNvPr id="1026" name="Picture 2" descr="C:\Users\genexliu\Desktop\k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2616" y="2050140"/>
            <a:ext cx="3684184" cy="3205240"/>
          </a:xfrm>
          <a:prstGeom prst="rect">
            <a:avLst/>
          </a:prstGeom>
          <a:noFill/>
        </p:spPr>
      </p:pic>
      <p:pic>
        <p:nvPicPr>
          <p:cNvPr id="4" name="Picture 2" descr="C:\backup_D\work\__courses\cs229\project\code\DOC\GeneDemoMoviSig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2131880"/>
            <a:ext cx="4164904" cy="312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46</Words>
  <Application>Microsoft Office PowerPoint</Application>
  <PresentationFormat>如螢幕大小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Theme</vt:lpstr>
      <vt:lpstr>MoviSign</vt:lpstr>
      <vt:lpstr>Collecting Training Data</vt:lpstr>
      <vt:lpstr>Feature Extraction</vt:lpstr>
      <vt:lpstr>Accelerometer &amp; Orientation Sensor</vt:lpstr>
      <vt:lpstr>Training &amp; Testing</vt:lpstr>
      <vt:lpstr>Results</vt:lpstr>
      <vt:lpstr>Live Demo</vt:lpstr>
    </vt:vector>
  </TitlesOfParts>
  <Company>National Chiao Tung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Te-Yuan Huang</dc:creator>
  <cp:lastModifiedBy>genexliu</cp:lastModifiedBy>
  <cp:revision>52</cp:revision>
  <dcterms:created xsi:type="dcterms:W3CDTF">2009-12-08T08:19:24Z</dcterms:created>
  <dcterms:modified xsi:type="dcterms:W3CDTF">2009-12-09T12:45:33Z</dcterms:modified>
</cp:coreProperties>
</file>