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Default Extension="png" ContentType="image/png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4" Type="http://schemas.openxmlformats.org/officeDocument/2006/relationships/slide" Target="slides/slide3.xml"/><Relationship Id="rId10" Type="http://schemas.openxmlformats.org/officeDocument/2006/relationships/tableStyles" Target="tableStyles.xml"/><Relationship Id="rId5" Type="http://schemas.openxmlformats.org/officeDocument/2006/relationships/slide" Target="slides/slide4.xml"/><Relationship Id="rId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heme" Target="theme/theme1.xml"/><Relationship Id="rId3" Type="http://schemas.openxmlformats.org/officeDocument/2006/relationships/slide" Target="slides/slide2.xml"/><Relationship Id="rId6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12/6/09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12/6/09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12/6/09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11D4-709A-D04F-858A-FFC0AF0E6255}" type="datetimeFigureOut">
              <a:rPr lang="en-US" smtClean="0"/>
              <a:pPr/>
              <a:t>12/6/09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MoviSign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Nikhil </a:t>
            </a:r>
            <a:r>
              <a:rPr lang="en-US" dirty="0" err="1" smtClean="0"/>
              <a:t>Handigol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Te-Yuan Huang </a:t>
            </a:r>
            <a:br>
              <a:rPr lang="en-US" dirty="0" smtClean="0"/>
            </a:br>
            <a:r>
              <a:rPr lang="en-US" dirty="0" smtClean="0"/>
              <a:t>Chi Liu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Training Data</a:t>
            </a:r>
            <a:endParaRPr lang="en-US" dirty="0"/>
          </a:p>
        </p:txBody>
      </p:sp>
      <p:pic>
        <p:nvPicPr>
          <p:cNvPr id="4" name="Content Placeholder 3" descr="inputNam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27" r="-279"/>
          <a:stretch>
            <a:fillRect/>
          </a:stretch>
        </p:blipFill>
        <p:spPr>
          <a:xfrm>
            <a:off x="129478" y="1858818"/>
            <a:ext cx="2864974" cy="4267345"/>
          </a:xfrm>
        </p:spPr>
      </p:pic>
      <p:pic>
        <p:nvPicPr>
          <p:cNvPr id="5" name="Content Placeholder 3" descr="movisign_nonum.png"/>
          <p:cNvPicPr>
            <a:picLocks noChangeAspect="1"/>
          </p:cNvPicPr>
          <p:nvPr/>
        </p:nvPicPr>
        <p:blipFill>
          <a:blip r:embed="rId3"/>
          <a:srcRect l="-126" r="-126"/>
          <a:stretch>
            <a:fillRect/>
          </a:stretch>
        </p:blipFill>
        <p:spPr>
          <a:xfrm>
            <a:off x="3221191" y="1858818"/>
            <a:ext cx="2859784" cy="4278896"/>
          </a:xfrm>
          <a:prstGeom prst="rect">
            <a:avLst/>
          </a:prstGeom>
        </p:spPr>
      </p:pic>
      <p:pic>
        <p:nvPicPr>
          <p:cNvPr id="6" name="Content Placeholder 3" descr="ok_fail.png"/>
          <p:cNvPicPr>
            <a:picLocks noChangeAspect="1"/>
          </p:cNvPicPr>
          <p:nvPr/>
        </p:nvPicPr>
        <p:blipFill>
          <a:blip r:embed="rId4"/>
          <a:srcRect l="640" r="639"/>
          <a:stretch>
            <a:fillRect/>
          </a:stretch>
        </p:blipFill>
        <p:spPr>
          <a:xfrm>
            <a:off x="6246101" y="1858818"/>
            <a:ext cx="2808521" cy="4267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</Words>
  <Application>Microsoft Macintosh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MoviSign</vt:lpstr>
      <vt:lpstr>Collecting Training Data</vt:lpstr>
      <vt:lpstr>Accelerometer</vt:lpstr>
      <vt:lpstr>Slide 4</vt:lpstr>
    </vt:vector>
  </TitlesOfParts>
  <Company>National Chiao Tung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Te-Yuan Huang</dc:creator>
  <cp:lastModifiedBy>Te-Yuan Huang</cp:lastModifiedBy>
  <cp:revision>6</cp:revision>
  <dcterms:created xsi:type="dcterms:W3CDTF">2009-12-07T02:10:10Z</dcterms:created>
  <dcterms:modified xsi:type="dcterms:W3CDTF">2009-12-07T03:34:00Z</dcterms:modified>
</cp:coreProperties>
</file>