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343"/>
    <a:srgbClr val="8EC26A"/>
    <a:srgbClr val="607796"/>
    <a:srgbClr val="5D7391"/>
    <a:srgbClr val="FF9A05"/>
    <a:srgbClr val="008000"/>
    <a:srgbClr val="0000FF"/>
    <a:srgbClr val="5E42A6"/>
    <a:srgbClr val="50E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9" d="100"/>
          <a:sy n="229" d="100"/>
        </p:scale>
        <p:origin x="22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8;p13">
            <a:extLst>
              <a:ext uri="{FF2B5EF4-FFF2-40B4-BE49-F238E27FC236}">
                <a16:creationId xmlns:a16="http://schemas.microsoft.com/office/drawing/2014/main" id="{8E6084B4-C2EB-42B7-90A9-44830735CA27}"/>
              </a:ext>
            </a:extLst>
          </p:cNvPr>
          <p:cNvSpPr/>
          <p:nvPr/>
        </p:nvSpPr>
        <p:spPr>
          <a:xfrm rot="16200000">
            <a:off x="5691512" y="4503616"/>
            <a:ext cx="154500" cy="3287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D7391"/>
          </a:solidFill>
          <a:ln>
            <a:solidFill>
              <a:schemeClr val="bg2">
                <a:lumMod val="75000"/>
              </a:schemeClr>
            </a:solidFill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3154260" y="3754073"/>
            <a:ext cx="6219012" cy="58290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de-DE" sz="24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Aardvark Platform</a:t>
            </a:r>
            <a:br>
              <a:rPr lang="de-DE" sz="1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</a:br>
            <a:r>
              <a:rPr lang="de-AT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Permissive License</a:t>
            </a:r>
            <a:endParaRPr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154257" y="1015912"/>
            <a:ext cx="3000197" cy="133470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de-DE" sz="24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Research and Teaching</a:t>
            </a:r>
            <a:endParaRPr sz="2400" b="1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6373075" y="1011143"/>
            <a:ext cx="3000197" cy="1334700"/>
          </a:xfrm>
          <a:prstGeom prst="rect">
            <a:avLst/>
          </a:prstGeom>
          <a:solidFill>
            <a:srgbClr val="5D7391"/>
          </a:solidFill>
          <a:ln>
            <a:solidFill>
              <a:schemeClr val="bg2">
                <a:lumMod val="75000"/>
              </a:schemeClr>
            </a:solidFill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Industry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483057" y="4493705"/>
            <a:ext cx="1992300" cy="31211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Use &amp; Contribution</a:t>
            </a:r>
            <a:endParaRPr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933162" y="4493705"/>
            <a:ext cx="3440110" cy="31211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Industrial License, Support and Maintenance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 rot="5400000">
            <a:off x="3241407" y="4503616"/>
            <a:ext cx="154500" cy="328800"/>
          </a:xfrm>
          <a:prstGeom prst="upDownArrow">
            <a:avLst>
              <a:gd name="adj1" fmla="val 41818"/>
              <a:gd name="adj2" fmla="val 50000"/>
            </a:avLst>
          </a:prstGeom>
          <a:solidFill>
            <a:srgbClr val="00B050"/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b="1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421564" y="2384992"/>
            <a:ext cx="365472" cy="1334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b="1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83276" y="3034661"/>
            <a:ext cx="4455091" cy="5829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>
            <a:solidFill>
              <a:schemeClr val="accent6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de-DE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Specialized Packages &amp; Advanced Algorithms</a:t>
            </a:r>
            <a:br>
              <a:rPr lang="de-DE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 for non-commercial use (AGPL)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 rot="10800000">
            <a:off x="7502493" y="2389673"/>
            <a:ext cx="401286" cy="6123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D7391"/>
          </a:solidFill>
          <a:ln>
            <a:solidFill>
              <a:schemeClr val="bg2">
                <a:lumMod val="75000"/>
              </a:schemeClr>
            </a:solidFill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7" name="Google Shape;92;p13">
            <a:extLst>
              <a:ext uri="{FF2B5EF4-FFF2-40B4-BE49-F238E27FC236}">
                <a16:creationId xmlns:a16="http://schemas.microsoft.com/office/drawing/2014/main" id="{C73CF8CB-88D5-43ED-BA74-E7E588A0A1E1}"/>
              </a:ext>
            </a:extLst>
          </p:cNvPr>
          <p:cNvSpPr/>
          <p:nvPr/>
        </p:nvSpPr>
        <p:spPr>
          <a:xfrm>
            <a:off x="8665805" y="2384992"/>
            <a:ext cx="365472" cy="1334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b="1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" name="Google Shape;92;p13">
            <a:extLst>
              <a:ext uri="{FF2B5EF4-FFF2-40B4-BE49-F238E27FC236}">
                <a16:creationId xmlns:a16="http://schemas.microsoft.com/office/drawing/2014/main" id="{321878A2-C391-42E8-899B-A684EEB859A0}"/>
              </a:ext>
            </a:extLst>
          </p:cNvPr>
          <p:cNvSpPr/>
          <p:nvPr/>
        </p:nvSpPr>
        <p:spPr>
          <a:xfrm>
            <a:off x="4216968" y="2384992"/>
            <a:ext cx="365472" cy="617079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b="1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2" name="Google Shape;98;p13">
            <a:extLst>
              <a:ext uri="{FF2B5EF4-FFF2-40B4-BE49-F238E27FC236}">
                <a16:creationId xmlns:a16="http://schemas.microsoft.com/office/drawing/2014/main" id="{4DE2938E-85AF-49FE-83FA-54D190E2D4E0}"/>
              </a:ext>
            </a:extLst>
          </p:cNvPr>
          <p:cNvSpPr/>
          <p:nvPr/>
        </p:nvSpPr>
        <p:spPr>
          <a:xfrm>
            <a:off x="7870401" y="2389673"/>
            <a:ext cx="401286" cy="6123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b="1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hs</dc:creator>
  <cp:lastModifiedBy>Stefan Maierhofer</cp:lastModifiedBy>
  <cp:revision>10</cp:revision>
  <dcterms:modified xsi:type="dcterms:W3CDTF">2019-07-26T16:13:13Z</dcterms:modified>
</cp:coreProperties>
</file>