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27EB1C-AA38-444A-9268-366B8CAF9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45932115-D92F-4A72-99C4-6A09ACC6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CC92675-575F-40B0-B728-DA3CA259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42C9-92C7-4DE9-9625-EF11A6FF0BB2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84DF42E-EFD9-4E27-8EF6-395EE1830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B3DB6B1-5754-48C1-8198-718538BA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1B8-D964-4068-8A45-7B0AB67396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40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7BFA756-8795-4A26-A96C-AB025437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B15D7CA8-E41C-4172-99B7-8F01DE517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30E5689-7AD7-455B-8449-2D15A4D1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42C9-92C7-4DE9-9625-EF11A6FF0BB2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2CE5629-5238-4F6E-AF09-F3413F76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50D4102-1B87-4859-912B-25E8FB5F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1B8-D964-4068-8A45-7B0AB67396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5048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AAB886CB-FB6D-4665-9C3B-9EBD82692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46D12BB-1ACD-4F8E-920D-CB43DA607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4E5D146-ACEA-4B02-856E-09D8AE7A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42C9-92C7-4DE9-9625-EF11A6FF0BB2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8DE5ED5-FD1C-41CA-AFF1-55336F5E0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BA6D848-9D37-4B66-9A14-BAF13A4C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1B8-D964-4068-8A45-7B0AB67396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69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404FB71-E83A-4F69-ABBD-446C71D1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42C83FF-6E70-4635-90E5-941A4E5E7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BDA7392-F397-4758-8BC7-FE12FE1C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42C9-92C7-4DE9-9625-EF11A6FF0BB2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6B2CD11-41AC-483B-91B6-E3C48FF1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B110E10-29D3-4198-9D80-3AB9E592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1B8-D964-4068-8A45-7B0AB67396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3678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6D6DC30-4AA2-477D-93C7-B519002F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9D2B0C6-3E09-48BD-B6AC-252F792D9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BC41BD5-A586-4DE0-BAD1-887BB6D2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42C9-92C7-4DE9-9625-EF11A6FF0BB2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2D9B527-E0E6-4DB0-934D-F324AB3D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6A650BF-9040-441A-9A5B-E729CC90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1B8-D964-4068-8A45-7B0AB67396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13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ADD4077-EAB2-4EE1-8BBC-1AB5BDAA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AF12479-D83F-4986-A3F4-CD55C2BC9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FE7AF3EB-BF3C-41F9-8099-B563D5FAF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5A395002-E879-43C7-927B-3C091DBE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42C9-92C7-4DE9-9625-EF11A6FF0BB2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A48EAE3-1701-4ED2-91D8-F76F78237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6F2184B-0C04-4B0E-B3EA-5CC628D3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1B8-D964-4068-8A45-7B0AB67396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347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18960F9-8A9B-46C1-967B-68D25FD6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B1942BF-D0FD-4F16-AF39-0B26C8614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92F7F8E-9A1A-403C-98A0-D79EBA413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F854AEC8-E75A-4BF7-91A0-62C857B06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97A6824-FE2C-4625-9181-59FECEA4A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D04F3A5B-03A9-4976-95C2-670CA8A7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42C9-92C7-4DE9-9625-EF11A6FF0BB2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0D2B4B30-170C-4276-8ED0-628B1C31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4072364-04F1-480C-9E51-80D6420F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1B8-D964-4068-8A45-7B0AB67396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3487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36A9008-28C3-4189-9CDC-7ACE8AC9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900A7095-CDFE-4B68-9D5C-DFADFB83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42C9-92C7-4DE9-9625-EF11A6FF0BB2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AE99FF2-9411-4DC2-BE3A-437A260E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51A3F823-F156-4413-BEB9-BF1F8AC3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1B8-D964-4068-8A45-7B0AB67396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9635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8E9DAFE9-F4E6-43F8-8ED7-DDB9662B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42C9-92C7-4DE9-9625-EF11A6FF0BB2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261AA8E-8CD2-4264-BAFA-A2A26C8B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059716F-F520-48FA-8BDA-7FE1555F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1B8-D964-4068-8A45-7B0AB67396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509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126B9A6-BE45-4D5B-B72D-12219841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C90E7C6-BFF7-4473-96E9-59ABE71F3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BD3A1A9-59B9-478A-9DDE-9989C76E5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6D65421-E912-4F64-BF96-FC14D810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42C9-92C7-4DE9-9625-EF11A6FF0BB2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3CEBB8FF-47F7-441A-9D00-297F52A7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1FA7683-ACEC-4359-AFF1-F1014AD6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1B8-D964-4068-8A45-7B0AB67396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739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0A0B82-0DBB-4DAF-BFFB-2CBF736D1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692C5303-10F3-43B5-97AA-B71E831C64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5324590-7603-4CE6-ACD0-85983B002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86B525F-5D17-4165-B2A1-31B82ACB9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742C9-92C7-4DE9-9625-EF11A6FF0BB2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FA6D873-C04A-4D48-A601-78F99DD5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423D537-79C7-4ADE-879E-A0A2EB1D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631B8-D964-4068-8A45-7B0AB67396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339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55F2AF8F-C8BA-4A53-83AA-8A247513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9B889D9-ECDC-4AF5-AA3E-9914055D0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5F210A5-88FE-4C9C-92C5-B967C1FD9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742C9-92C7-4DE9-9625-EF11A6FF0BB2}" type="datetimeFigureOut">
              <a:rPr lang="nb-NO" smtClean="0"/>
              <a:t>31.05.2018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42935AD-7228-4023-A261-DC6A1F9BE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A84675C-A1C2-4B7D-9350-9AD57421B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631B8-D964-4068-8A45-7B0AB673969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784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1A4B1D-7CE1-4BFE-9D04-FD1FEDAAE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Jorda rundt på fem dager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08F42D8-529E-4DC7-A268-4BD5B20546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Fredag - Hjemreise</a:t>
            </a:r>
          </a:p>
        </p:txBody>
      </p:sp>
    </p:spTree>
    <p:extLst>
      <p:ext uri="{BB962C8B-B14F-4D97-AF65-F5344CB8AC3E}">
        <p14:creationId xmlns:p14="http://schemas.microsoft.com/office/powerpoint/2010/main" val="16861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Jorda rundt på fem dager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Jorda rundt på fem dager</dc:title>
  <dc:creator>Harald Bergersen Zeigler</dc:creator>
  <cp:lastModifiedBy>Harald Bergersen Zeigler</cp:lastModifiedBy>
  <cp:revision>1</cp:revision>
  <dcterms:created xsi:type="dcterms:W3CDTF">2018-05-31T07:00:46Z</dcterms:created>
  <dcterms:modified xsi:type="dcterms:W3CDTF">2018-05-31T07:01:04Z</dcterms:modified>
</cp:coreProperties>
</file>