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364EAB-9451-49D0-BFCA-3AB26BC8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F4AD0C1-577E-425A-A828-31E527E4C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647DA74-7041-4350-A9F0-E612848D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F09A85-B6A9-40FF-8EDD-B15940AA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C3FFFE-03D6-4847-98F6-A9F2BCC2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8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1F2F50-5EB1-45FB-9C8B-E835336A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E54AA59-45F2-49E1-8203-A736DD57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682689-C2A3-4E2F-A1FA-C011C54C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682B5A-4DCF-44A2-9BA8-F45C6723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C32D75-CDB9-4916-A8D0-ECB08228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105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5B09C46-AF87-4930-89F8-9DA97B76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882C015-E55A-4A93-9EF7-8A950D0D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F2DC71-5611-48FC-B65D-66E6B28C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E46AE6-5BF8-406B-B5B8-E1E29B5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5F7467-12EA-422B-87FF-4A0058BD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97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17B62B-D0B6-4033-8391-F95DB829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1E11C1-742A-4B46-B2CD-96E49C9B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9613C2-59BC-4FB8-83E4-BAAB4A0B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D57612-1B1D-4489-9D59-CCE26B8F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A9FDB5-FCD0-4BC6-A4A3-77A859C7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21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C31C20-954D-4088-B8A9-7E488364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8C8C2B0-A60B-433E-9ED8-990B64AF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C0CC47-B40D-4D3A-AE26-F57E893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5A4E51-E08E-4E86-BA0B-CEAA6A69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B355603-F650-4CA8-8510-69A6106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79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D1E6E9-79AD-432A-BDA3-8811A85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2D68AB-B93D-450F-87CF-D45915522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4449634-F3CC-41AC-A6E2-5E2078BC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1C3E9B7-C1E6-4210-81E4-5312130B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2CC53C-7212-41E7-A73B-2A3AF185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3C6D8-A00C-4E11-A56C-6A060190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296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356177-BFB0-479F-8BCB-06EC82F6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B39F19-4AA7-4A25-817D-34A3E065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7607E50-E9DC-4047-867E-214DE4A1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DC52999-5971-4F6E-8C30-BAB42F707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460DD0B-C58A-4EDE-B172-D5F5E9191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CB91BBB-AEAB-4225-83BA-88556C6F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2D79E0F-F120-4C92-AF1F-C0E3B680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173F71B-C616-4B85-AB7C-7B1783E0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17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7DCE8F-05F2-4C78-B83C-FEDC8BF2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2F06A43-C203-4E24-A76D-5108B0F0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39496B0-14E0-45ED-B8E0-2D197B9F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AA92B43-E7BE-41FA-9F61-C7DB1E12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532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FDEAEF52-3DF4-4F31-AEE6-B7765FC5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3642A64-8AA5-488B-A50A-C83A29F6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3EF1105-484A-43D4-9862-2B8372F9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3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477D39-3506-492E-B8F6-E897B86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A8A0E8-E450-4813-B73F-53238B19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65A5A2C-E90B-406F-8EFB-4E259B25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B29D70-F541-4651-BB24-DFC31965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B604069-F819-4D1D-AFBA-6EB59F2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5AF189A-3496-43C8-A102-9318BE2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54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33A184-AE56-4806-859D-3ABE7174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5C2205F-6070-46B8-9E05-92A8E34D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C65C59-4600-40C0-8F48-E458A4E4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3AF987-BBFC-4091-B7B0-60696B25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46B4834-B810-446E-89FB-445773DC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791B694-680E-4914-9A43-1F6F0C4C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7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479A536-2075-4CC1-97F9-E2BB2336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0B860A5-AB8E-4159-BAF8-C2A435DB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C254173-DCE6-4547-8A68-9BE37E298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4050-AC57-44BC-9561-DBC022EBE5FB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F7E3BE-FA32-4491-8009-2FCF3E9E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C8B861C-2250-414B-91D4-33650DB69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6041-1874-493D-964E-E0516992D8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16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C2513E-AE49-4A56-BC57-76DA49F6D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Jorda rundt på fem dager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B84F7B9-4FE3-43B7-ABC7-E0251D686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Onsdag - Afrika</a:t>
            </a:r>
          </a:p>
        </p:txBody>
      </p:sp>
    </p:spTree>
    <p:extLst>
      <p:ext uri="{BB962C8B-B14F-4D97-AF65-F5344CB8AC3E}">
        <p14:creationId xmlns:p14="http://schemas.microsoft.com/office/powerpoint/2010/main" val="66720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Jorda rundt på fem dager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 rundt på fem dager</dc:title>
  <dc:creator>Harald Bergersen Zeigler</dc:creator>
  <cp:lastModifiedBy>Harald Bergersen Zeigler</cp:lastModifiedBy>
  <cp:revision>1</cp:revision>
  <dcterms:created xsi:type="dcterms:W3CDTF">2018-05-31T06:55:48Z</dcterms:created>
  <dcterms:modified xsi:type="dcterms:W3CDTF">2018-05-31T06:56:46Z</dcterms:modified>
</cp:coreProperties>
</file>