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0B9F72C-71C3-4F4E-812D-1251355EA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F40361B-BEC6-4803-A66F-F1676D29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937B2F9-F91D-4A75-A235-D0D2AFCE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6D81-424C-4A8C-8638-3B4284315F4A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91F3740-2F48-4EA9-B310-CD203282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4A9B57E-D48D-4357-9F35-BF01CE55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CDC3-9ABA-448D-907F-2F66AF2F70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98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3CB513-3139-4C0F-B490-8A664E33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BBDF03C-D1C8-4C4B-B97A-18F54BCFB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4E1C4FE-27E8-4652-9622-73621AF1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6D81-424C-4A8C-8638-3B4284315F4A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D893564-B882-41F4-BA2E-54359F40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8F88C7E-8F24-4A5E-BFEF-9A580F02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CDC3-9ABA-448D-907F-2F66AF2F70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43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23490000-50FB-4F13-83A1-DD6E16F4A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7A63D43-372C-4734-9E6F-DA532FF77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524A706-C5C8-4502-A932-1291434D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6D81-424C-4A8C-8638-3B4284315F4A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9BB038F-F224-41B3-BC88-DD044BC6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BF8D439-E080-4516-B951-DB7B091C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CDC3-9ABA-448D-907F-2F66AF2F70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598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2B0973-5CD6-466E-B490-EA3715AE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F281656-B537-4C2B-A460-41B0794F6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EBA013A-A523-4863-AD02-A62496CC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6D81-424C-4A8C-8638-3B4284315F4A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EFA43CA-9A88-4DC5-8A59-EB517D27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146122E-29A2-45C3-BF53-2637002D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CDC3-9ABA-448D-907F-2F66AF2F70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659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D40F04-11C2-4771-815B-FDBE83D4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ACB4E7F-5460-4FA7-B8B5-D66768090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3CDC51C-C5EB-477F-A0B6-AEF60068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6D81-424C-4A8C-8638-3B4284315F4A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B07266A-6C1B-4B1B-A6D5-F6962D15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9890D95-A162-4FB2-A92E-63B485A1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CDC3-9ABA-448D-907F-2F66AF2F70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854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7C83958-C560-44E8-B242-60CD7DA2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58A310B-0E45-4DD7-8A73-275314870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1B7C4C2-3E20-4221-8462-D733B6817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17271B1-E492-4B99-A834-1B5215F4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6D81-424C-4A8C-8638-3B4284315F4A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5378656-9A68-4853-B061-77A88A30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BAB6290-0280-4BD1-B79D-18C5DD65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CDC3-9ABA-448D-907F-2F66AF2F70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614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5066E5-841E-45EA-AE4D-F9770CE7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1AAC6E2-154A-4F41-9B4C-ABF35C3F1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C9D6EF1-D667-4619-8BEB-6BE1BC22D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C687E5B-DB3D-4D5B-8082-CDFF6719F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4E7010A4-209C-41FB-A58D-8AA419486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6A5F5829-DADF-40DF-BD3C-37923432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6D81-424C-4A8C-8638-3B4284315F4A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BDA4A228-A299-420F-A871-C9D51740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D3AFEF41-FF7E-4D2F-8333-52486CE2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CDC3-9ABA-448D-907F-2F66AF2F70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411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D3D1ED-0681-4C78-AF2A-9DD1DFA8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EEC67ABE-7F1D-4A56-A765-18269D4F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6D81-424C-4A8C-8638-3B4284315F4A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AD468A0-2EE3-444B-9C19-8947E18D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5F61462-6604-48BE-A706-065837AF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CDC3-9ABA-448D-907F-2F66AF2F70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377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48D75A4E-D8D5-4ED4-AC27-D821CC74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6D81-424C-4A8C-8638-3B4284315F4A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A38C0541-98B0-4FD2-8F27-B225E74A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8CAE91A-2C84-47C1-8115-0DC90E85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CDC3-9ABA-448D-907F-2F66AF2F70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038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12B7646-5680-4805-8A70-9552C9FDF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05E6E51-E47C-46F5-A753-5B7828DA0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6511D0A-A9B2-4D95-A25E-58B778A4F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CA9EE67-A526-460F-AB0C-9EA0C511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6D81-424C-4A8C-8638-3B4284315F4A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119F8C8-1699-47C9-A0AF-2C6F4960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5B2F356-98A9-4620-A680-6F67E166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CDC3-9ABA-448D-907F-2F66AF2F70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989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ADC4B0-2B69-4F8A-8A37-E1C730FF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B7796A3D-A97E-4376-BFD1-77F7D70F2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8086801-D080-4BF7-AD5E-BE9CC2F83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1851AED-ADB8-4E06-A1D2-78A1820C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6D81-424C-4A8C-8638-3B4284315F4A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6C42585-6DD1-4875-97FE-F7CD681A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0ADD094-B0C5-4097-B2E9-BD02B028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CDC3-9ABA-448D-907F-2F66AF2F70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101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707526EF-4DC7-42CA-9EDB-C80A8A93B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F2937CA-771F-4FFC-B114-004630E56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421E071-FE61-48E3-BBEA-8B49655E8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36D81-424C-4A8C-8638-3B4284315F4A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59BC74C-1242-47FB-A260-972D7209D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1EDE475-EF91-4CF8-B567-7C56C9F31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8CDC3-9ABA-448D-907F-2F66AF2F70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321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4A2509C-9E6D-46F1-903A-12551103E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Jorda rundt på fem dager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183F467-F691-4095-8255-2A4751E79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Torsdag - Amerika</a:t>
            </a:r>
          </a:p>
        </p:txBody>
      </p:sp>
    </p:spTree>
    <p:extLst>
      <p:ext uri="{BB962C8B-B14F-4D97-AF65-F5344CB8AC3E}">
        <p14:creationId xmlns:p14="http://schemas.microsoft.com/office/powerpoint/2010/main" val="362276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Jorda rundt på fem dager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Jorda rundt på fem dager</dc:title>
  <dc:creator>Harald Bergersen Zeigler</dc:creator>
  <cp:lastModifiedBy>Harald Bergersen Zeigler</cp:lastModifiedBy>
  <cp:revision>1</cp:revision>
  <dcterms:created xsi:type="dcterms:W3CDTF">2018-05-31T06:59:49Z</dcterms:created>
  <dcterms:modified xsi:type="dcterms:W3CDTF">2018-05-31T07:00:05Z</dcterms:modified>
</cp:coreProperties>
</file>